
<file path=[Content_Types].xml><?xml version="1.0" encoding="utf-8"?>
<Types xmlns="http://schemas.openxmlformats.org/package/2006/content-types">
  <Override PartName="/ppt/tags/tag8.xml" ContentType="application/vnd.openxmlformats-officedocument.presentationml.tags+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tags/tag89.xml" ContentType="application/vnd.openxmlformats-officedocument.presentationml.tags+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tags/tag78.xml" ContentType="application/vnd.openxmlformats-officedocument.presentationml.tags+xml"/>
  <Override PartName="/ppt/tags/tag96.xml" ContentType="application/vnd.openxmlformats-officedocument.presentationml.tag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tags/tag85.xml" ContentType="application/vnd.openxmlformats-officedocument.presentationml.tags+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tags/tag92.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52.xml" ContentType="application/vnd.openxmlformats-officedocument.presentationml.tags+xml"/>
  <Override PartName="/ppt/tags/tag81.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slideLayouts/slideLayout16.xml" ContentType="application/vnd.openxmlformats-officedocument.presentationml.slideLayout+xml"/>
  <Default Extension="jpeg" ContentType="image/jpeg"/>
  <Override PartName="/ppt/tags/tag39.xml" ContentType="application/vnd.openxmlformats-officedocument.presentationml.tags+xml"/>
  <Override PartName="/ppt/tags/tag59.xml" ContentType="application/vnd.openxmlformats-officedocument.presentationml.tags+xml"/>
  <Override PartName="/ppt/tags/tag68.xml" ContentType="application/vnd.openxmlformats-officedocument.presentationml.tags+xml"/>
  <Override PartName="/ppt/tags/tag77.xml" ContentType="application/vnd.openxmlformats-officedocument.presentationml.tags+xml"/>
  <Override PartName="/ppt/tags/tag86.xml" ContentType="application/vnd.openxmlformats-officedocument.presentationml.tags+xml"/>
  <Override PartName="/ppt/tags/tag88.xml" ContentType="application/vnd.openxmlformats-officedocument.presentationml.tags+xml"/>
  <Override PartName="/ppt/tags/tag97.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14.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57.xml" ContentType="application/vnd.openxmlformats-officedocument.presentationml.tags+xml"/>
  <Override PartName="/ppt/tags/tag66.xml" ContentType="application/vnd.openxmlformats-officedocument.presentationml.tags+xml"/>
  <Override PartName="/ppt/tags/tag75.xml" ContentType="application/vnd.openxmlformats-officedocument.presentationml.tags+xml"/>
  <Override PartName="/ppt/tags/tag84.xml" ContentType="application/vnd.openxmlformats-officedocument.presentationml.tags+xml"/>
  <Override PartName="/ppt/tags/tag95.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55.xml" ContentType="application/vnd.openxmlformats-officedocument.presentationml.tags+xml"/>
  <Override PartName="/ppt/tags/tag64.xml" ContentType="application/vnd.openxmlformats-officedocument.presentationml.tags+xml"/>
  <Override PartName="/ppt/tags/tag73.xml" ContentType="application/vnd.openxmlformats-officedocument.presentationml.tags+xml"/>
  <Override PartName="/ppt/tags/tag82.xml" ContentType="application/vnd.openxmlformats-officedocument.presentationml.tags+xml"/>
  <Override PartName="/ppt/tags/tag93.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53.xml" ContentType="application/vnd.openxmlformats-officedocument.presentationml.tags+xml"/>
  <Override PartName="/ppt/tags/tag62.xml" ContentType="application/vnd.openxmlformats-officedocument.presentationml.tags+xml"/>
  <Override PartName="/ppt/tags/tag71.xml" ContentType="application/vnd.openxmlformats-officedocument.presentationml.tags+xml"/>
  <Override PartName="/ppt/tags/tag80.xml" ContentType="application/vnd.openxmlformats-officedocument.presentationml.tags+xml"/>
  <Override PartName="/ppt/tags/tag91.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ags/tag2.xml" ContentType="application/vnd.openxmlformats-officedocument.presentationml.tags+xml"/>
  <Override PartName="/ppt/slideLayouts/slideLayout15.xml" ContentType="application/vnd.openxmlformats-officedocument.presentationml.slideLayout+xml"/>
  <Override PartName="/ppt/tags/tag58.xml" ContentType="application/vnd.openxmlformats-officedocument.presentationml.tags+xml"/>
  <Override PartName="/ppt/tags/tag69.xml" ContentType="application/vnd.openxmlformats-officedocument.presentationml.tags+xml"/>
  <Override PartName="/ppt/tags/tag87.xml" ContentType="application/vnd.openxmlformats-officedocument.presentationml.tags+xml"/>
  <Default Extension="rels" ContentType="application/vnd.openxmlformats-package.relationships+xml"/>
  <Override PartName="/ppt/slideLayouts/slideLayout22.xml" ContentType="application/vnd.openxmlformats-officedocument.presentationml.slideLayout+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tags/tag94.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tags/tag83.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tags/tag90.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tags/tag7.xml" ContentType="application/vnd.openxmlformats-officedocument.presentationml.tags+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59" r:id="rId2"/>
  </p:sldMasterIdLst>
  <p:notesMasterIdLst>
    <p:notesMasterId r:id="rId16"/>
  </p:notesMasterIdLst>
  <p:sldIdLst>
    <p:sldId id="257" r:id="rId3"/>
    <p:sldId id="258" r:id="rId4"/>
    <p:sldId id="259" r:id="rId5"/>
    <p:sldId id="260" r:id="rId6"/>
    <p:sldId id="261" r:id="rId7"/>
    <p:sldId id="262" r:id="rId8"/>
    <p:sldId id="263" r:id="rId9"/>
    <p:sldId id="264" r:id="rId10"/>
    <p:sldId id="265" r:id="rId11"/>
    <p:sldId id="266" r:id="rId12"/>
    <p:sldId id="272" r:id="rId13"/>
    <p:sldId id="267" r:id="rId14"/>
    <p:sldId id="269" r:id="rId1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1860" autoAdjust="0"/>
    <p:restoredTop sz="94660"/>
  </p:normalViewPr>
  <p:slideViewPr>
    <p:cSldViewPr snapToGrid="0">
      <p:cViewPr varScale="1">
        <p:scale>
          <a:sx n="76" d="100"/>
          <a:sy n="76" d="100"/>
        </p:scale>
        <p:origin x="-40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pPr/>
              <a:t>2018-11-18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tags" Target="../tags/tag22.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image" Target="../media/image1.jpeg"/><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25.xml"/><Relationship Id="rId7" Type="http://schemas.openxmlformats.org/officeDocument/2006/relationships/tags" Target="../tags/tag29.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tags" Target="../tags/tag28.xml"/><Relationship Id="rId5" Type="http://schemas.openxmlformats.org/officeDocument/2006/relationships/tags" Target="../tags/tag27.xml"/><Relationship Id="rId4" Type="http://schemas.openxmlformats.org/officeDocument/2006/relationships/tags" Target="../tags/tag26.xml"/><Relationship Id="rId9" Type="http://schemas.openxmlformats.org/officeDocument/2006/relationships/image" Target="../media/image2.jpeg"/></Relationships>
</file>

<file path=ppt/slideLayouts/_rels/slideLayout13.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32.xml"/><Relationship Id="rId7" Type="http://schemas.openxmlformats.org/officeDocument/2006/relationships/tags" Target="../tags/tag36.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 Id="rId9" Type="http://schemas.openxmlformats.org/officeDocument/2006/relationships/image" Target="../media/image3.jpeg"/></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9.xml"/><Relationship Id="rId7" Type="http://schemas.openxmlformats.org/officeDocument/2006/relationships/slideMaster" Target="../slideMasters/slideMaster2.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50.xml"/><Relationship Id="rId3" Type="http://schemas.openxmlformats.org/officeDocument/2006/relationships/tags" Target="../tags/tag45.xml"/><Relationship Id="rId7" Type="http://schemas.openxmlformats.org/officeDocument/2006/relationships/tags" Target="../tags/tag49.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 Id="rId9"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slideMaster" Target="../slideMasters/slideMaster2.xml"/><Relationship Id="rId4" Type="http://schemas.openxmlformats.org/officeDocument/2006/relationships/tags" Target="../tags/tag5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4"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60.xml"/><Relationship Id="rId7" Type="http://schemas.openxmlformats.org/officeDocument/2006/relationships/slideMaster" Target="../slideMasters/slideMaster2.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tags" Target="../tags/tag6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2.xml"/><Relationship Id="rId5" Type="http://schemas.openxmlformats.org/officeDocument/2006/relationships/tags" Target="../tags/tag68.xml"/><Relationship Id="rId4" Type="http://schemas.openxmlformats.org/officeDocument/2006/relationships/tags" Target="../tags/tag67.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5" Type="http://schemas.openxmlformats.org/officeDocument/2006/relationships/slideMaster" Target="../slideMasters/slideMaster2.xml"/><Relationship Id="rId4" Type="http://schemas.openxmlformats.org/officeDocument/2006/relationships/tags" Target="../tags/tag72.xml"/></Relationships>
</file>

<file path=ppt/slideLayouts/_rels/slideLayout21.xml.rels><?xml version="1.0" encoding="UTF-8" standalone="yes"?>
<Relationships xmlns="http://schemas.openxmlformats.org/package/2006/relationships"><Relationship Id="rId8" Type="http://schemas.openxmlformats.org/officeDocument/2006/relationships/tags" Target="../tags/tag80.xml"/><Relationship Id="rId13" Type="http://schemas.openxmlformats.org/officeDocument/2006/relationships/slideMaster" Target="../slideMasters/slideMaster2.xml"/><Relationship Id="rId3" Type="http://schemas.openxmlformats.org/officeDocument/2006/relationships/tags" Target="../tags/tag75.xml"/><Relationship Id="rId7" Type="http://schemas.openxmlformats.org/officeDocument/2006/relationships/tags" Target="../tags/tag79.xml"/><Relationship Id="rId12" Type="http://schemas.openxmlformats.org/officeDocument/2006/relationships/tags" Target="../tags/tag84.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tags" Target="../tags/tag78.xml"/><Relationship Id="rId11" Type="http://schemas.openxmlformats.org/officeDocument/2006/relationships/tags" Target="../tags/tag83.xml"/><Relationship Id="rId5" Type="http://schemas.openxmlformats.org/officeDocument/2006/relationships/tags" Target="../tags/tag77.xml"/><Relationship Id="rId10" Type="http://schemas.openxmlformats.org/officeDocument/2006/relationships/tags" Target="../tags/tag82.xml"/><Relationship Id="rId4" Type="http://schemas.openxmlformats.org/officeDocument/2006/relationships/tags" Target="../tags/tag76.xml"/><Relationship Id="rId9" Type="http://schemas.openxmlformats.org/officeDocument/2006/relationships/tags" Target="../tags/tag81.xml"/><Relationship Id="rId14" Type="http://schemas.openxmlformats.org/officeDocument/2006/relationships/image" Target="../media/image1.jpe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2018-11-18</a:t>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2018-11-18</a:t>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pPr/>
              <a:t>2018-11-18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pPr/>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pPr/>
              <a:t>2018-11-18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pPr/>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2018-11-18</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a:blip r:embed="rId15" cstate="screen"/>
          <a:stretch>
            <a:fillRect/>
          </a:stretch>
        </a:blipFill>
        <a:effectLst/>
      </p:bgPr>
    </p:bg>
    <p:spTree>
      <p:nvGrpSpPr>
        <p:cNvPr id="1" name=""/>
        <p:cNvGrpSpPr/>
        <p:nvPr/>
      </p:nvGrpSpPr>
      <p:grpSpPr>
        <a:xfrm>
          <a:off x="0" y="0"/>
          <a:ext cx="0" cy="0"/>
          <a:chOff x="0" y="0"/>
          <a:chExt cx="0" cy="0"/>
        </a:xfrm>
      </p:grpSpPr>
      <p:sp>
        <p:nvSpPr>
          <p:cNvPr id="8" name="直角三角形 7"/>
          <p:cNvSpPr/>
          <p:nvPr>
            <p:custDataLst>
              <p:tags r:id="rId1"/>
            </p:custDataLst>
          </p:nvPr>
        </p:nvSpPr>
        <p:spPr>
          <a:xfrm flipV="1">
            <a:off x="0" y="0"/>
            <a:ext cx="5029200" cy="5029200"/>
          </a:xfrm>
          <a:prstGeom prst="r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任意多边形: 形状 8"/>
          <p:cNvSpPr/>
          <p:nvPr>
            <p:custDataLst>
              <p:tags r:id="rId2"/>
            </p:custDataLst>
          </p:nvPr>
        </p:nvSpPr>
        <p:spPr>
          <a:xfrm rot="18900000">
            <a:off x="715294" y="-1261557"/>
            <a:ext cx="6075124" cy="12029051"/>
          </a:xfrm>
          <a:custGeom>
            <a:avLst/>
            <a:gdLst>
              <a:gd name="connsiteX0" fmla="*/ 3744748 w 6075124"/>
              <a:gd name="connsiteY0" fmla="*/ 0 h 12029051"/>
              <a:gd name="connsiteX1" fmla="*/ 6075124 w 6075124"/>
              <a:gd name="connsiteY1" fmla="*/ 2330375 h 12029051"/>
              <a:gd name="connsiteX2" fmla="*/ 6075124 w 6075124"/>
              <a:gd name="connsiteY2" fmla="*/ 12029051 h 12029051"/>
              <a:gd name="connsiteX3" fmla="*/ 0 w 6075124"/>
              <a:gd name="connsiteY3" fmla="*/ 5953927 h 12029051"/>
              <a:gd name="connsiteX4" fmla="*/ 0 w 6075124"/>
              <a:gd name="connsiteY4" fmla="*/ 3744748 h 12029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5124" h="12029051">
                <a:moveTo>
                  <a:pt x="3744748" y="0"/>
                </a:moveTo>
                <a:lnTo>
                  <a:pt x="6075124" y="2330375"/>
                </a:lnTo>
                <a:lnTo>
                  <a:pt x="6075124" y="12029051"/>
                </a:lnTo>
                <a:lnTo>
                  <a:pt x="0" y="5953927"/>
                </a:lnTo>
                <a:lnTo>
                  <a:pt x="0" y="3744748"/>
                </a:lnTo>
                <a:close/>
              </a:path>
            </a:pathLst>
          </a:cu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10" name="直接连接符 9"/>
          <p:cNvCxnSpPr/>
          <p:nvPr>
            <p:custDataLst>
              <p:tags r:id="rId3"/>
            </p:custDataLst>
          </p:nvPr>
        </p:nvCxnSpPr>
        <p:spPr>
          <a:xfrm>
            <a:off x="819150" y="2305050"/>
            <a:ext cx="177165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ctrTitle" hasCustomPrompt="1"/>
            <p:custDataLst>
              <p:tags r:id="rId4"/>
            </p:custDataLst>
          </p:nvPr>
        </p:nvSpPr>
        <p:spPr>
          <a:xfrm>
            <a:off x="723900" y="2390775"/>
            <a:ext cx="5372100" cy="1119188"/>
          </a:xfrm>
        </p:spPr>
        <p:txBody>
          <a:bodyPr anchor="b">
            <a:normAutofit/>
          </a:bodyPr>
          <a:lstStyle>
            <a:lvl1pPr algn="l">
              <a:lnSpc>
                <a:spcPct val="90000"/>
              </a:lnSpc>
              <a:defRPr sz="4800">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单击此处编辑标题</a:t>
            </a:r>
          </a:p>
        </p:txBody>
      </p:sp>
      <p:sp>
        <p:nvSpPr>
          <p:cNvPr id="3" name="副标题 2"/>
          <p:cNvSpPr>
            <a:spLocks noGrp="1"/>
          </p:cNvSpPr>
          <p:nvPr>
            <p:ph type="subTitle" idx="1" hasCustomPrompt="1"/>
            <p:custDataLst>
              <p:tags r:id="rId5"/>
            </p:custDataLst>
          </p:nvPr>
        </p:nvSpPr>
        <p:spPr>
          <a:xfrm>
            <a:off x="723900" y="3602038"/>
            <a:ext cx="5372100" cy="492443"/>
          </a:xfrm>
        </p:spPr>
        <p:txBody>
          <a:bodyPr>
            <a:normAutofit/>
          </a:bodyPr>
          <a:lstStyle>
            <a:lvl1pPr marL="0" indent="0" algn="l">
              <a:lnSpc>
                <a:spcPct val="90000"/>
              </a:lnSpc>
              <a:buNone/>
              <a:defRPr sz="2800">
                <a:solidFill>
                  <a:schemeClr val="bg1"/>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1" name="日期占位符 10"/>
          <p:cNvSpPr>
            <a:spLocks noGrp="1"/>
          </p:cNvSpPr>
          <p:nvPr>
            <p:ph type="dt" sz="half" idx="10"/>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pPr/>
              <a:t>2018-11-18</a:t>
            </a:fld>
            <a:endParaRPr lang="zh-CN" altLang="en-US"/>
          </a:p>
        </p:txBody>
      </p:sp>
      <p:sp>
        <p:nvSpPr>
          <p:cNvPr id="12" name="页脚占位符 11"/>
          <p:cNvSpPr>
            <a:spLocks noGrp="1"/>
          </p:cNvSpPr>
          <p:nvPr>
            <p:ph type="ftr" sz="quarter" idx="11"/>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13" name="灯片编号占位符 12"/>
          <p:cNvSpPr>
            <a:spLocks noGrp="1"/>
          </p:cNvSpPr>
          <p:nvPr>
            <p:ph type="sldNum" sz="quarter" idx="12"/>
            <p:custDataLst>
              <p:tags r:id="rId8"/>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pPr/>
              <a:t>‹#›</a:t>
            </a:fld>
            <a:endParaRPr lang="zh-CN" altLang="en-US" dirty="0"/>
          </a:p>
        </p:txBody>
      </p:sp>
      <p:sp>
        <p:nvSpPr>
          <p:cNvPr id="15" name="文本占位符 14"/>
          <p:cNvSpPr>
            <a:spLocks noGrp="1"/>
          </p:cNvSpPr>
          <p:nvPr>
            <p:ph type="body" sz="quarter" idx="13" hasCustomPrompt="1"/>
            <p:custDataLst>
              <p:tags r:id="rId9"/>
            </p:custDataLst>
          </p:nvPr>
        </p:nvSpPr>
        <p:spPr>
          <a:xfrm>
            <a:off x="723900" y="4179888"/>
            <a:ext cx="5372100" cy="430212"/>
          </a:xfrm>
        </p:spPr>
        <p:txBody>
          <a:bodyPr>
            <a:normAutofit/>
          </a:bodyPr>
          <a:lstStyle>
            <a:lvl1pPr marL="0" indent="0">
              <a:buFontTx/>
              <a:buNone/>
              <a:defRPr sz="2000">
                <a:solidFill>
                  <a:schemeClr val="bg1"/>
                </a:solidFill>
                <a:latin typeface="微软雅黑" panose="020B0503020204020204" pitchFamily="34" charset="-122"/>
                <a:ea typeface="微软雅黑" panose="020B0503020204020204" pitchFamily="34" charset="-122"/>
              </a:defRPr>
            </a:lvl1pPr>
          </a:lstStyle>
          <a:p>
            <a:pPr lvl="0"/>
            <a:r>
              <a:rPr lang="zh-CN" altLang="en-US" dirty="0"/>
              <a:t>单击此处编辑副标题</a:t>
            </a:r>
          </a:p>
        </p:txBody>
      </p:sp>
      <p:sp>
        <p:nvSpPr>
          <p:cNvPr id="17" name="文本占位符 16"/>
          <p:cNvSpPr>
            <a:spLocks noGrp="1"/>
          </p:cNvSpPr>
          <p:nvPr>
            <p:ph type="body" sz="quarter" idx="14" hasCustomPrompt="1"/>
            <p:custDataLst>
              <p:tags r:id="rId10"/>
            </p:custDataLst>
          </p:nvPr>
        </p:nvSpPr>
        <p:spPr>
          <a:xfrm>
            <a:off x="723900" y="4695825"/>
            <a:ext cx="5372100" cy="554038"/>
          </a:xfrm>
        </p:spPr>
        <p:txBody>
          <a:bodyPr>
            <a:normAutofit/>
          </a:bodyPr>
          <a:lstStyle>
            <a:lvl1pPr marL="0" indent="0">
              <a:buFontTx/>
              <a:buNone/>
              <a:defRPr sz="2000">
                <a:solidFill>
                  <a:schemeClr val="bg1"/>
                </a:solidFill>
                <a:latin typeface="微软雅黑" panose="020B0503020204020204" pitchFamily="34" charset="-122"/>
                <a:ea typeface="微软雅黑" panose="020B0503020204020204" pitchFamily="34" charset="-122"/>
              </a:defRPr>
            </a:lvl1pPr>
          </a:lstStyle>
          <a:p>
            <a:pPr lvl="0"/>
            <a:r>
              <a:rPr lang="zh-CN" altLang="en-US" dirty="0"/>
              <a:t>单击此处编辑副标题</a:t>
            </a:r>
          </a:p>
        </p:txBody>
      </p:sp>
      <p:cxnSp>
        <p:nvCxnSpPr>
          <p:cNvPr id="80" name="直接连接符 79"/>
          <p:cNvCxnSpPr/>
          <p:nvPr>
            <p:custDataLst>
              <p:tags r:id="rId11"/>
            </p:custDataLst>
          </p:nvPr>
        </p:nvCxnSpPr>
        <p:spPr>
          <a:xfrm flipH="1">
            <a:off x="8467942" y="2092719"/>
            <a:ext cx="3026308" cy="0"/>
          </a:xfrm>
          <a:prstGeom prst="line">
            <a:avLst/>
          </a:prstGeom>
          <a:ln w="3175">
            <a:solidFill>
              <a:schemeClr val="accent6">
                <a:alpha val="80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custDataLst>
              <p:tags r:id="rId12"/>
            </p:custDataLst>
          </p:nvPr>
        </p:nvCxnSpPr>
        <p:spPr>
          <a:xfrm flipH="1">
            <a:off x="7955280" y="3246635"/>
            <a:ext cx="3538970" cy="0"/>
          </a:xfrm>
          <a:prstGeom prst="line">
            <a:avLst/>
          </a:prstGeom>
          <a:ln w="3175">
            <a:solidFill>
              <a:schemeClr val="accent6">
                <a:alpha val="80000"/>
              </a:schemeClr>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custDataLst>
              <p:tags r:id="rId13"/>
            </p:custDataLst>
          </p:nvPr>
        </p:nvCxnSpPr>
        <p:spPr>
          <a:xfrm flipH="1">
            <a:off x="9236934" y="4400550"/>
            <a:ext cx="2257316" cy="0"/>
          </a:xfrm>
          <a:prstGeom prst="line">
            <a:avLst/>
          </a:prstGeom>
          <a:ln w="3175">
            <a:solidFill>
              <a:schemeClr val="accent6">
                <a:alpha val="8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直角三角形 6"/>
          <p:cNvSpPr/>
          <p:nvPr>
            <p:custDataLst>
              <p:tags r:id="rId1"/>
            </p:custDataLst>
          </p:nvPr>
        </p:nvSpPr>
        <p:spPr>
          <a:xfrm rot="5400000" flipV="1">
            <a:off x="8610599" y="0"/>
            <a:ext cx="3581399" cy="3581399"/>
          </a:xfrm>
          <a:prstGeom prst="rtTriangle">
            <a:avLst/>
          </a:prstGeom>
          <a:blipFill dpi="0" rotWithShape="0">
            <a:blip r:embed="rId9"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 name="标题 1"/>
          <p:cNvSpPr>
            <a:spLocks noGrp="1"/>
          </p:cNvSpPr>
          <p:nvPr>
            <p:ph type="title"/>
            <p:custDataLst>
              <p:tags r:id="rId2"/>
            </p:custDataLst>
          </p:nvPr>
        </p:nvSpPr>
        <p:spPr>
          <a:xfrm>
            <a:off x="876000" y="334800"/>
            <a:ext cx="10440000" cy="1368000"/>
          </a:xfrm>
        </p:spPr>
        <p:txBody>
          <a:bodyPr>
            <a:normAutofit/>
          </a:bodyPr>
          <a:lstStyle>
            <a:lvl1pPr>
              <a:defRPr sz="4000">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3" name="内容占位符 2"/>
          <p:cNvSpPr>
            <a:spLocks noGrp="1"/>
          </p:cNvSpPr>
          <p:nvPr>
            <p:ph idx="1"/>
            <p:custDataLst>
              <p:tags r:id="rId3"/>
            </p:custDataLst>
          </p:nvPr>
        </p:nvSpPr>
        <p:spPr>
          <a:xfrm>
            <a:off x="876000" y="1852295"/>
            <a:ext cx="10440000" cy="4320000"/>
          </a:xfrm>
        </p:spPr>
        <p:txBody>
          <a:bodyPr/>
          <a:lstStyle>
            <a:lvl1pPr>
              <a:defRPr>
                <a:latin typeface="微软雅黑" panose="020B0503020204020204" pitchFamily="34" charset="-122"/>
                <a:ea typeface="微软雅黑" panose="020B0503020204020204" pitchFamily="34" charset="-122"/>
              </a:defRPr>
            </a:lvl1pPr>
            <a:lvl2pPr>
              <a:defRPr>
                <a:latin typeface="微软雅黑" panose="020B0503020204020204" pitchFamily="34" charset="-122"/>
                <a:ea typeface="微软雅黑" panose="020B0503020204020204" pitchFamily="34" charset="-122"/>
              </a:defRPr>
            </a:lvl2pPr>
            <a:lvl3pPr>
              <a:defRPr>
                <a:latin typeface="微软雅黑" panose="020B0503020204020204" pitchFamily="34" charset="-122"/>
                <a:ea typeface="微软雅黑" panose="020B0503020204020204" pitchFamily="34" charset="-122"/>
              </a:defRPr>
            </a:lvl3pPr>
            <a:lvl4pPr>
              <a:defRPr>
                <a:latin typeface="微软雅黑" panose="020B0503020204020204" pitchFamily="34" charset="-122"/>
                <a:ea typeface="微软雅黑" panose="020B0503020204020204" pitchFamily="34" charset="-122"/>
              </a:defRPr>
            </a:lvl4pPr>
            <a:lvl5pPr>
              <a:defRPr>
                <a:latin typeface="微软雅黑" panose="020B0503020204020204" pitchFamily="34" charset="-122"/>
                <a:ea typeface="微软雅黑" panose="020B0503020204020204" pitchFamily="3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8" name="直角三角形 7"/>
          <p:cNvSpPr/>
          <p:nvPr>
            <p:custDataLst>
              <p:tags r:id="rId4"/>
            </p:custDataLst>
          </p:nvPr>
        </p:nvSpPr>
        <p:spPr>
          <a:xfrm rot="16200000" flipV="1">
            <a:off x="0" y="3276601"/>
            <a:ext cx="3581399" cy="3581399"/>
          </a:xfrm>
          <a:prstGeom prst="rtTriangle">
            <a:avLst/>
          </a:prstGeom>
          <a:blipFill dpi="0" rotWithShape="0">
            <a:blip r:embed="rId9"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日期占位符 8"/>
          <p:cNvSpPr>
            <a:spLocks noGrp="1"/>
          </p:cNvSpPr>
          <p:nvPr>
            <p:ph type="dt" sz="half" idx="10"/>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pPr/>
              <a:t>2018-11-18</a:t>
            </a:fld>
            <a:endParaRPr lang="zh-CN" altLang="en-US"/>
          </a:p>
        </p:txBody>
      </p:sp>
      <p:sp>
        <p:nvSpPr>
          <p:cNvPr id="10" name="页脚占位符 9"/>
          <p:cNvSpPr>
            <a:spLocks noGrp="1"/>
          </p:cNvSpPr>
          <p:nvPr>
            <p:ph type="ftr" sz="quarter" idx="11"/>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11" name="灯片编号占位符 10"/>
          <p:cNvSpPr>
            <a:spLocks noGrp="1"/>
          </p:cNvSpPr>
          <p:nvPr>
            <p:ph type="sldNum" sz="quarter" idx="12"/>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cxnSp>
        <p:nvCxnSpPr>
          <p:cNvPr id="5" name="直接连接符 4"/>
          <p:cNvCxnSpPr/>
          <p:nvPr>
            <p:custDataLst>
              <p:tags r:id="rId1"/>
            </p:custDataLst>
          </p:nvPr>
        </p:nvCxnSpPr>
        <p:spPr>
          <a:xfrm>
            <a:off x="1478705" y="2857500"/>
            <a:ext cx="6074239"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标题 1"/>
          <p:cNvSpPr>
            <a:spLocks noGrp="1"/>
          </p:cNvSpPr>
          <p:nvPr>
            <p:ph type="title" hasCustomPrompt="1"/>
            <p:custDataLst>
              <p:tags r:id="rId2"/>
            </p:custDataLst>
          </p:nvPr>
        </p:nvSpPr>
        <p:spPr>
          <a:xfrm>
            <a:off x="1478705" y="2151742"/>
            <a:ext cx="6074239" cy="656792"/>
          </a:xfrm>
        </p:spPr>
        <p:txBody>
          <a:bodyPr anchor="ctr">
            <a:normAutofit/>
          </a:bodyPr>
          <a:lstStyle>
            <a:lvl1pPr algn="l">
              <a:defRPr sz="4800" b="1">
                <a:solidFill>
                  <a:schemeClr val="tx1"/>
                </a:solidFill>
                <a:latin typeface="微软雅黑" panose="020B0503020204020204" pitchFamily="34" charset="-122"/>
                <a:ea typeface="微软雅黑" panose="020B0503020204020204" pitchFamily="34" charset="-122"/>
              </a:defRPr>
            </a:lvl1pPr>
          </a:lstStyle>
          <a:p>
            <a:r>
              <a:rPr lang="zh-CN" altLang="en-US" dirty="0"/>
              <a:t>单击此处编辑标题</a:t>
            </a:r>
          </a:p>
        </p:txBody>
      </p:sp>
      <p:sp>
        <p:nvSpPr>
          <p:cNvPr id="21" name="文本占位符 2"/>
          <p:cNvSpPr>
            <a:spLocks noGrp="1"/>
          </p:cNvSpPr>
          <p:nvPr>
            <p:ph type="body" idx="1"/>
            <p:custDataLst>
              <p:tags r:id="rId3"/>
            </p:custDataLst>
          </p:nvPr>
        </p:nvSpPr>
        <p:spPr>
          <a:xfrm>
            <a:off x="1478705" y="2906468"/>
            <a:ext cx="6074239" cy="1194562"/>
          </a:xfrm>
        </p:spPr>
        <p:txBody>
          <a:bodyPr anchor="t">
            <a:normAutofit/>
          </a:bodyPr>
          <a:lstStyle>
            <a:lvl1pPr marL="0" indent="0" algn="l">
              <a:buNone/>
              <a:defRPr sz="2400">
                <a:solidFill>
                  <a:schemeClr val="tx1"/>
                </a:solidFill>
                <a:latin typeface="微软雅黑" panose="020B0503020204020204" pitchFamily="34" charset="-122"/>
                <a:ea typeface="微软雅黑" panose="020B0503020204020204" pitchFamily="34" charset="-122"/>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27" name="直角三角形 26"/>
          <p:cNvSpPr/>
          <p:nvPr>
            <p:custDataLst>
              <p:tags r:id="rId4"/>
            </p:custDataLst>
          </p:nvPr>
        </p:nvSpPr>
        <p:spPr>
          <a:xfrm rot="10800000" flipV="1">
            <a:off x="5334000" y="0"/>
            <a:ext cx="6858000" cy="6858000"/>
          </a:xfrm>
          <a:prstGeom prst="rtTriangle">
            <a:avLst/>
          </a:prstGeom>
          <a:blipFill dpi="0" rotWithShape="0">
            <a:blip r:embed="rId9"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 name="日期占位符 2"/>
          <p:cNvSpPr>
            <a:spLocks noGrp="1"/>
          </p:cNvSpPr>
          <p:nvPr>
            <p:ph type="dt" sz="half" idx="10"/>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pPr/>
              <a:t>2018-11-18</a:t>
            </a:fld>
            <a:endParaRPr lang="zh-CN" altLang="en-US"/>
          </a:p>
        </p:txBody>
      </p:sp>
      <p:sp>
        <p:nvSpPr>
          <p:cNvPr id="4" name="页脚占位符 3"/>
          <p:cNvSpPr>
            <a:spLocks noGrp="1"/>
          </p:cNvSpPr>
          <p:nvPr>
            <p:ph type="ftr" sz="quarter" idx="11"/>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12"/>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pPr/>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normAutofit/>
          </a:bodyPr>
          <a:lstStyle>
            <a:lvl1pPr>
              <a:defRPr sz="4000"/>
            </a:lvl1pPr>
          </a:lstStyle>
          <a:p>
            <a:r>
              <a:rPr lang="zh-CN" altLang="en-US" dirty="0"/>
              <a:t>单击此处编辑母版标题样式</a:t>
            </a:r>
          </a:p>
        </p:txBody>
      </p:sp>
      <p:sp>
        <p:nvSpPr>
          <p:cNvPr id="3" name="内容占位符 2"/>
          <p:cNvSpPr>
            <a:spLocks noGrp="1"/>
          </p:cNvSpPr>
          <p:nvPr>
            <p:ph sz="half" idx="1"/>
            <p:custDataLst>
              <p:tags r:id="rId2"/>
            </p:custDataLst>
          </p:nvPr>
        </p:nvSpPr>
        <p:spPr>
          <a:xfrm>
            <a:off x="874712" y="1854200"/>
            <a:ext cx="5112000" cy="4321175"/>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custDataLst>
              <p:tags r:id="rId3"/>
            </p:custDataLst>
          </p:nvPr>
        </p:nvSpPr>
        <p:spPr>
          <a:xfrm>
            <a:off x="6198600" y="1854200"/>
            <a:ext cx="5112000" cy="4321175"/>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pPr/>
              <a:t>2018-11-18</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874800" y="334800"/>
            <a:ext cx="10440000" cy="1368000"/>
          </a:xfrm>
        </p:spPr>
        <p:txBody>
          <a:bodyPr>
            <a:normAutofit/>
          </a:bodyPr>
          <a:lstStyle>
            <a:lvl1pPr>
              <a:defRPr sz="4000"/>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874713" y="1854298"/>
            <a:ext cx="5112000" cy="720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custDataLst>
              <p:tags r:id="rId3"/>
            </p:custDataLst>
          </p:nvPr>
        </p:nvSpPr>
        <p:spPr>
          <a:xfrm>
            <a:off x="874712" y="2716271"/>
            <a:ext cx="5112000" cy="34560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custDataLst>
              <p:tags r:id="rId4"/>
            </p:custDataLst>
          </p:nvPr>
        </p:nvSpPr>
        <p:spPr>
          <a:xfrm>
            <a:off x="6195764" y="1854298"/>
            <a:ext cx="5112000" cy="720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custDataLst>
              <p:tags r:id="rId5"/>
            </p:custDataLst>
          </p:nvPr>
        </p:nvSpPr>
        <p:spPr>
          <a:xfrm>
            <a:off x="6195760" y="2716271"/>
            <a:ext cx="5112001" cy="34560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pPr/>
              <a:t>2018-11-18</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a:normAutofit/>
          </a:bodyPr>
          <a:lstStyle>
            <a:lvl1pPr>
              <a:defRPr sz="4000"/>
            </a:lvl1pPr>
          </a:lstStyle>
          <a:p>
            <a:r>
              <a:rPr lang="zh-CN" altLang="en-US" dirty="0"/>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pPr/>
              <a:t>2018-11-18</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pPr/>
              <a:t>2018-11-18</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874800" y="334800"/>
            <a:ext cx="4176000" cy="1620000"/>
          </a:xfrm>
        </p:spPr>
        <p:txBody>
          <a:bodyPr anchor="t" anchorCtr="0">
            <a:normAutofit/>
          </a:bodyPr>
          <a:lstStyle>
            <a:lvl1pPr>
              <a:defRPr sz="4000"/>
            </a:lvl1pPr>
          </a:lstStyle>
          <a:p>
            <a:r>
              <a:rPr lang="zh-CN" altLang="en-US" dirty="0"/>
              <a:t>单击此处编辑母版标题样式</a:t>
            </a:r>
          </a:p>
        </p:txBody>
      </p:sp>
      <p:sp>
        <p:nvSpPr>
          <p:cNvPr id="3" name="图片占位符 2"/>
          <p:cNvSpPr>
            <a:spLocks noGrp="1" noChangeAspect="1"/>
          </p:cNvSpPr>
          <p:nvPr>
            <p:ph type="pic" idx="1"/>
            <p:custDataLst>
              <p:tags r:id="rId2"/>
            </p:custDataLst>
          </p:nvPr>
        </p:nvSpPr>
        <p:spPr>
          <a:xfrm>
            <a:off x="5193525" y="334800"/>
            <a:ext cx="6120000" cy="583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custDataLst>
              <p:tags r:id="rId3"/>
            </p:custDataLst>
          </p:nvPr>
        </p:nvSpPr>
        <p:spPr>
          <a:xfrm>
            <a:off x="874800" y="2111473"/>
            <a:ext cx="4176000" cy="40536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pPr/>
              <a:t>2018-11-18</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pPr/>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9795909" y="333375"/>
            <a:ext cx="1512000" cy="5832000"/>
          </a:xfrm>
        </p:spPr>
        <p:txBody>
          <a:bodyPr vert="eaVert">
            <a:normAutofit/>
          </a:bodyPr>
          <a:lstStyle>
            <a:lvl1pPr>
              <a:defRPr sz="3600"/>
            </a:lvl1pPr>
          </a:lstStyle>
          <a:p>
            <a:r>
              <a:rPr lang="zh-CN" altLang="en-US" dirty="0"/>
              <a:t>单击此处编辑母版标题样式</a:t>
            </a:r>
          </a:p>
        </p:txBody>
      </p:sp>
      <p:sp>
        <p:nvSpPr>
          <p:cNvPr id="3" name="竖排文字占位符 2"/>
          <p:cNvSpPr>
            <a:spLocks noGrp="1"/>
          </p:cNvSpPr>
          <p:nvPr>
            <p:ph type="body" orient="vert" idx="1"/>
            <p:custDataLst>
              <p:tags r:id="rId2"/>
            </p:custDataLst>
          </p:nvPr>
        </p:nvSpPr>
        <p:spPr>
          <a:xfrm>
            <a:off x="874800" y="334800"/>
            <a:ext cx="8784000" cy="5832000"/>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2018-11-18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2018-11-18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874713" y="333375"/>
            <a:ext cx="10440000" cy="5832475"/>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末尾幻灯片">
    <p:bg>
      <p:bgPr>
        <a:blipFill>
          <a:blip r:embed="rId14" cstate="screen"/>
          <a:stretch>
            <a:fillRect/>
          </a:stretch>
        </a:blipFill>
        <a:effectLst/>
      </p:bgPr>
    </p:bg>
    <p:spTree>
      <p:nvGrpSpPr>
        <p:cNvPr id="1" name=""/>
        <p:cNvGrpSpPr/>
        <p:nvPr/>
      </p:nvGrpSpPr>
      <p:grpSpPr>
        <a:xfrm>
          <a:off x="0" y="0"/>
          <a:ext cx="0" cy="0"/>
          <a:chOff x="0" y="0"/>
          <a:chExt cx="0" cy="0"/>
        </a:xfrm>
      </p:grpSpPr>
      <p:sp>
        <p:nvSpPr>
          <p:cNvPr id="38" name="直角三角形 37"/>
          <p:cNvSpPr/>
          <p:nvPr>
            <p:custDataLst>
              <p:tags r:id="rId1"/>
            </p:custDataLst>
          </p:nvPr>
        </p:nvSpPr>
        <p:spPr>
          <a:xfrm flipH="1" flipV="1">
            <a:off x="7162800" y="15824"/>
            <a:ext cx="5029200" cy="5029200"/>
          </a:xfrm>
          <a:prstGeom prst="r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9" name="任意多边形: 形状 38"/>
          <p:cNvSpPr/>
          <p:nvPr>
            <p:custDataLst>
              <p:tags r:id="rId2"/>
            </p:custDataLst>
          </p:nvPr>
        </p:nvSpPr>
        <p:spPr>
          <a:xfrm rot="2700000" flipH="1">
            <a:off x="5401582" y="-1261557"/>
            <a:ext cx="6075124" cy="12029051"/>
          </a:xfrm>
          <a:custGeom>
            <a:avLst/>
            <a:gdLst>
              <a:gd name="connsiteX0" fmla="*/ 3744748 w 6075124"/>
              <a:gd name="connsiteY0" fmla="*/ 0 h 12029051"/>
              <a:gd name="connsiteX1" fmla="*/ 6075124 w 6075124"/>
              <a:gd name="connsiteY1" fmla="*/ 2330375 h 12029051"/>
              <a:gd name="connsiteX2" fmla="*/ 6075124 w 6075124"/>
              <a:gd name="connsiteY2" fmla="*/ 12029051 h 12029051"/>
              <a:gd name="connsiteX3" fmla="*/ 0 w 6075124"/>
              <a:gd name="connsiteY3" fmla="*/ 5953927 h 12029051"/>
              <a:gd name="connsiteX4" fmla="*/ 0 w 6075124"/>
              <a:gd name="connsiteY4" fmla="*/ 3744748 h 12029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5124" h="12029051">
                <a:moveTo>
                  <a:pt x="3744748" y="0"/>
                </a:moveTo>
                <a:lnTo>
                  <a:pt x="6075124" y="2330375"/>
                </a:lnTo>
                <a:lnTo>
                  <a:pt x="6075124" y="12029051"/>
                </a:lnTo>
                <a:lnTo>
                  <a:pt x="0" y="5953927"/>
                </a:lnTo>
                <a:lnTo>
                  <a:pt x="0" y="3744748"/>
                </a:lnTo>
                <a:close/>
              </a:path>
            </a:pathLst>
          </a:custGeom>
          <a:solidFill>
            <a:schemeClr val="tx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8" name="组合 7"/>
          <p:cNvGrpSpPr/>
          <p:nvPr>
            <p:custDataLst>
              <p:tags r:id="rId3"/>
            </p:custDataLst>
          </p:nvPr>
        </p:nvGrpSpPr>
        <p:grpSpPr>
          <a:xfrm>
            <a:off x="7270050" y="4800599"/>
            <a:ext cx="2893549" cy="1257301"/>
            <a:chOff x="2855913" y="-477838"/>
            <a:chExt cx="5757862" cy="2501900"/>
          </a:xfrm>
          <a:solidFill>
            <a:schemeClr val="bg1"/>
          </a:solidFill>
        </p:grpSpPr>
        <p:sp>
          <p:nvSpPr>
            <p:cNvPr id="9" name="Freeform 5"/>
            <p:cNvSpPr/>
            <p:nvPr>
              <p:custDataLst>
                <p:tags r:id="rId8"/>
              </p:custDataLst>
            </p:nvPr>
          </p:nvSpPr>
          <p:spPr bwMode="auto">
            <a:xfrm>
              <a:off x="2855913" y="76200"/>
              <a:ext cx="1317625" cy="1687513"/>
            </a:xfrm>
            <a:custGeom>
              <a:avLst/>
              <a:gdLst>
                <a:gd name="T0" fmla="*/ 557 w 702"/>
                <a:gd name="T1" fmla="*/ 136 h 898"/>
                <a:gd name="T2" fmla="*/ 681 w 702"/>
                <a:gd name="T3" fmla="*/ 72 h 898"/>
                <a:gd name="T4" fmla="*/ 700 w 702"/>
                <a:gd name="T5" fmla="*/ 55 h 898"/>
                <a:gd name="T6" fmla="*/ 673 w 702"/>
                <a:gd name="T7" fmla="*/ 31 h 898"/>
                <a:gd name="T8" fmla="*/ 656 w 702"/>
                <a:gd name="T9" fmla="*/ 16 h 898"/>
                <a:gd name="T10" fmla="*/ 569 w 702"/>
                <a:gd name="T11" fmla="*/ 21 h 898"/>
                <a:gd name="T12" fmla="*/ 286 w 702"/>
                <a:gd name="T13" fmla="*/ 79 h 898"/>
                <a:gd name="T14" fmla="*/ 38 w 702"/>
                <a:gd name="T15" fmla="*/ 130 h 898"/>
                <a:gd name="T16" fmla="*/ 4 w 702"/>
                <a:gd name="T17" fmla="*/ 193 h 898"/>
                <a:gd name="T18" fmla="*/ 34 w 702"/>
                <a:gd name="T19" fmla="*/ 231 h 898"/>
                <a:gd name="T20" fmla="*/ 216 w 702"/>
                <a:gd name="T21" fmla="*/ 210 h 898"/>
                <a:gd name="T22" fmla="*/ 381 w 702"/>
                <a:gd name="T23" fmla="*/ 176 h 898"/>
                <a:gd name="T24" fmla="*/ 374 w 702"/>
                <a:gd name="T25" fmla="*/ 216 h 898"/>
                <a:gd name="T26" fmla="*/ 351 w 702"/>
                <a:gd name="T27" fmla="*/ 487 h 898"/>
                <a:gd name="T28" fmla="*/ 338 w 702"/>
                <a:gd name="T29" fmla="*/ 716 h 898"/>
                <a:gd name="T30" fmla="*/ 329 w 702"/>
                <a:gd name="T31" fmla="*/ 755 h 898"/>
                <a:gd name="T32" fmla="*/ 350 w 702"/>
                <a:gd name="T33" fmla="*/ 771 h 898"/>
                <a:gd name="T34" fmla="*/ 350 w 702"/>
                <a:gd name="T35" fmla="*/ 799 h 898"/>
                <a:gd name="T36" fmla="*/ 345 w 702"/>
                <a:gd name="T37" fmla="*/ 843 h 898"/>
                <a:gd name="T38" fmla="*/ 358 w 702"/>
                <a:gd name="T39" fmla="*/ 840 h 898"/>
                <a:gd name="T40" fmla="*/ 397 w 702"/>
                <a:gd name="T41" fmla="*/ 885 h 898"/>
                <a:gd name="T42" fmla="*/ 402 w 702"/>
                <a:gd name="T43" fmla="*/ 896 h 898"/>
                <a:gd name="T44" fmla="*/ 412 w 702"/>
                <a:gd name="T45" fmla="*/ 870 h 898"/>
                <a:gd name="T46" fmla="*/ 427 w 702"/>
                <a:gd name="T47" fmla="*/ 828 h 898"/>
                <a:gd name="T48" fmla="*/ 444 w 702"/>
                <a:gd name="T49" fmla="*/ 704 h 898"/>
                <a:gd name="T50" fmla="*/ 534 w 702"/>
                <a:gd name="T51" fmla="*/ 164 h 898"/>
                <a:gd name="T52" fmla="*/ 557 w 702"/>
                <a:gd name="T53" fmla="*/ 136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2" h="898">
                  <a:moveTo>
                    <a:pt x="557" y="136"/>
                  </a:moveTo>
                  <a:cubicBezTo>
                    <a:pt x="599" y="117"/>
                    <a:pt x="649" y="111"/>
                    <a:pt x="681" y="72"/>
                  </a:cubicBezTo>
                  <a:cubicBezTo>
                    <a:pt x="686" y="65"/>
                    <a:pt x="702" y="68"/>
                    <a:pt x="700" y="55"/>
                  </a:cubicBezTo>
                  <a:cubicBezTo>
                    <a:pt x="698" y="40"/>
                    <a:pt x="685" y="35"/>
                    <a:pt x="673" y="31"/>
                  </a:cubicBezTo>
                  <a:cubicBezTo>
                    <a:pt x="666" y="27"/>
                    <a:pt x="680" y="0"/>
                    <a:pt x="656" y="16"/>
                  </a:cubicBezTo>
                  <a:cubicBezTo>
                    <a:pt x="627" y="16"/>
                    <a:pt x="598" y="15"/>
                    <a:pt x="569" y="21"/>
                  </a:cubicBezTo>
                  <a:cubicBezTo>
                    <a:pt x="475" y="41"/>
                    <a:pt x="380" y="60"/>
                    <a:pt x="286" y="79"/>
                  </a:cubicBezTo>
                  <a:cubicBezTo>
                    <a:pt x="203" y="96"/>
                    <a:pt x="121" y="114"/>
                    <a:pt x="38" y="130"/>
                  </a:cubicBezTo>
                  <a:cubicBezTo>
                    <a:pt x="0" y="138"/>
                    <a:pt x="7" y="167"/>
                    <a:pt x="4" y="193"/>
                  </a:cubicBezTo>
                  <a:cubicBezTo>
                    <a:pt x="1" y="216"/>
                    <a:pt x="12" y="226"/>
                    <a:pt x="34" y="231"/>
                  </a:cubicBezTo>
                  <a:cubicBezTo>
                    <a:pt x="98" y="247"/>
                    <a:pt x="156" y="221"/>
                    <a:pt x="216" y="210"/>
                  </a:cubicBezTo>
                  <a:cubicBezTo>
                    <a:pt x="271" y="201"/>
                    <a:pt x="324" y="180"/>
                    <a:pt x="381" y="176"/>
                  </a:cubicBezTo>
                  <a:cubicBezTo>
                    <a:pt x="378" y="192"/>
                    <a:pt x="375" y="204"/>
                    <a:pt x="374" y="216"/>
                  </a:cubicBezTo>
                  <a:cubicBezTo>
                    <a:pt x="362" y="306"/>
                    <a:pt x="365" y="397"/>
                    <a:pt x="351" y="487"/>
                  </a:cubicBezTo>
                  <a:cubicBezTo>
                    <a:pt x="338" y="562"/>
                    <a:pt x="341" y="640"/>
                    <a:pt x="338" y="716"/>
                  </a:cubicBezTo>
                  <a:cubicBezTo>
                    <a:pt x="335" y="729"/>
                    <a:pt x="333" y="742"/>
                    <a:pt x="329" y="755"/>
                  </a:cubicBezTo>
                  <a:cubicBezTo>
                    <a:pt x="324" y="776"/>
                    <a:pt x="336" y="774"/>
                    <a:pt x="350" y="771"/>
                  </a:cubicBezTo>
                  <a:cubicBezTo>
                    <a:pt x="345" y="781"/>
                    <a:pt x="350" y="790"/>
                    <a:pt x="350" y="799"/>
                  </a:cubicBezTo>
                  <a:cubicBezTo>
                    <a:pt x="344" y="813"/>
                    <a:pt x="341" y="829"/>
                    <a:pt x="345" y="843"/>
                  </a:cubicBezTo>
                  <a:cubicBezTo>
                    <a:pt x="349" y="859"/>
                    <a:pt x="352" y="835"/>
                    <a:pt x="358" y="840"/>
                  </a:cubicBezTo>
                  <a:cubicBezTo>
                    <a:pt x="381" y="847"/>
                    <a:pt x="379" y="875"/>
                    <a:pt x="397" y="885"/>
                  </a:cubicBezTo>
                  <a:cubicBezTo>
                    <a:pt x="397" y="889"/>
                    <a:pt x="398" y="898"/>
                    <a:pt x="402" y="896"/>
                  </a:cubicBezTo>
                  <a:cubicBezTo>
                    <a:pt x="413" y="891"/>
                    <a:pt x="411" y="879"/>
                    <a:pt x="412" y="870"/>
                  </a:cubicBezTo>
                  <a:cubicBezTo>
                    <a:pt x="424" y="858"/>
                    <a:pt x="425" y="842"/>
                    <a:pt x="427" y="828"/>
                  </a:cubicBezTo>
                  <a:cubicBezTo>
                    <a:pt x="433" y="787"/>
                    <a:pt x="438" y="745"/>
                    <a:pt x="444" y="704"/>
                  </a:cubicBezTo>
                  <a:cubicBezTo>
                    <a:pt x="467" y="523"/>
                    <a:pt x="495" y="342"/>
                    <a:pt x="534" y="164"/>
                  </a:cubicBezTo>
                  <a:cubicBezTo>
                    <a:pt x="537" y="149"/>
                    <a:pt x="541" y="143"/>
                    <a:pt x="557" y="136"/>
                  </a:cubicBez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0" name="Freeform 6"/>
            <p:cNvSpPr/>
            <p:nvPr>
              <p:custDataLst>
                <p:tags r:id="rId9"/>
              </p:custDataLst>
            </p:nvPr>
          </p:nvSpPr>
          <p:spPr bwMode="auto">
            <a:xfrm>
              <a:off x="5822950" y="-236538"/>
              <a:ext cx="796925" cy="1274763"/>
            </a:xfrm>
            <a:custGeom>
              <a:avLst/>
              <a:gdLst>
                <a:gd name="T0" fmla="*/ 70 w 425"/>
                <a:gd name="T1" fmla="*/ 666 h 678"/>
                <a:gd name="T2" fmla="*/ 102 w 425"/>
                <a:gd name="T3" fmla="*/ 625 h 678"/>
                <a:gd name="T4" fmla="*/ 140 w 425"/>
                <a:gd name="T5" fmla="*/ 469 h 678"/>
                <a:gd name="T6" fmla="*/ 199 w 425"/>
                <a:gd name="T7" fmla="*/ 577 h 678"/>
                <a:gd name="T8" fmla="*/ 248 w 425"/>
                <a:gd name="T9" fmla="*/ 639 h 678"/>
                <a:gd name="T10" fmla="*/ 383 w 425"/>
                <a:gd name="T11" fmla="*/ 548 h 678"/>
                <a:gd name="T12" fmla="*/ 392 w 425"/>
                <a:gd name="T13" fmla="*/ 470 h 678"/>
                <a:gd name="T14" fmla="*/ 395 w 425"/>
                <a:gd name="T15" fmla="*/ 377 h 678"/>
                <a:gd name="T16" fmla="*/ 414 w 425"/>
                <a:gd name="T17" fmla="*/ 160 h 678"/>
                <a:gd name="T18" fmla="*/ 421 w 425"/>
                <a:gd name="T19" fmla="*/ 110 h 678"/>
                <a:gd name="T20" fmla="*/ 408 w 425"/>
                <a:gd name="T21" fmla="*/ 136 h 678"/>
                <a:gd name="T22" fmla="*/ 408 w 425"/>
                <a:gd name="T23" fmla="*/ 61 h 678"/>
                <a:gd name="T24" fmla="*/ 403 w 425"/>
                <a:gd name="T25" fmla="*/ 47 h 678"/>
                <a:gd name="T26" fmla="*/ 385 w 425"/>
                <a:gd name="T27" fmla="*/ 53 h 678"/>
                <a:gd name="T28" fmla="*/ 369 w 425"/>
                <a:gd name="T29" fmla="*/ 31 h 678"/>
                <a:gd name="T30" fmla="*/ 348 w 425"/>
                <a:gd name="T31" fmla="*/ 0 h 678"/>
                <a:gd name="T32" fmla="*/ 341 w 425"/>
                <a:gd name="T33" fmla="*/ 24 h 678"/>
                <a:gd name="T34" fmla="*/ 325 w 425"/>
                <a:gd name="T35" fmla="*/ 70 h 678"/>
                <a:gd name="T36" fmla="*/ 285 w 425"/>
                <a:gd name="T37" fmla="*/ 308 h 678"/>
                <a:gd name="T38" fmla="*/ 264 w 425"/>
                <a:gd name="T39" fmla="*/ 407 h 678"/>
                <a:gd name="T40" fmla="*/ 165 w 425"/>
                <a:gd name="T41" fmla="*/ 251 h 678"/>
                <a:gd name="T42" fmla="*/ 89 w 425"/>
                <a:gd name="T43" fmla="*/ 222 h 678"/>
                <a:gd name="T44" fmla="*/ 55 w 425"/>
                <a:gd name="T45" fmla="*/ 274 h 678"/>
                <a:gd name="T46" fmla="*/ 7 w 425"/>
                <a:gd name="T47" fmla="*/ 539 h 678"/>
                <a:gd name="T48" fmla="*/ 6 w 425"/>
                <a:gd name="T49" fmla="*/ 622 h 678"/>
                <a:gd name="T50" fmla="*/ 70 w 425"/>
                <a:gd name="T51" fmla="*/ 666 h 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5" h="678">
                  <a:moveTo>
                    <a:pt x="70" y="666"/>
                  </a:moveTo>
                  <a:cubicBezTo>
                    <a:pt x="91" y="660"/>
                    <a:pt x="97" y="641"/>
                    <a:pt x="102" y="625"/>
                  </a:cubicBezTo>
                  <a:cubicBezTo>
                    <a:pt x="115" y="575"/>
                    <a:pt x="126" y="525"/>
                    <a:pt x="140" y="469"/>
                  </a:cubicBezTo>
                  <a:cubicBezTo>
                    <a:pt x="156" y="511"/>
                    <a:pt x="186" y="537"/>
                    <a:pt x="199" y="577"/>
                  </a:cubicBezTo>
                  <a:cubicBezTo>
                    <a:pt x="206" y="598"/>
                    <a:pt x="211" y="636"/>
                    <a:pt x="248" y="639"/>
                  </a:cubicBezTo>
                  <a:cubicBezTo>
                    <a:pt x="327" y="646"/>
                    <a:pt x="360" y="624"/>
                    <a:pt x="383" y="548"/>
                  </a:cubicBezTo>
                  <a:cubicBezTo>
                    <a:pt x="391" y="523"/>
                    <a:pt x="394" y="497"/>
                    <a:pt x="392" y="470"/>
                  </a:cubicBezTo>
                  <a:cubicBezTo>
                    <a:pt x="391" y="439"/>
                    <a:pt x="386" y="405"/>
                    <a:pt x="395" y="377"/>
                  </a:cubicBezTo>
                  <a:cubicBezTo>
                    <a:pt x="416" y="305"/>
                    <a:pt x="410" y="232"/>
                    <a:pt x="414" y="160"/>
                  </a:cubicBezTo>
                  <a:cubicBezTo>
                    <a:pt x="421" y="144"/>
                    <a:pt x="425" y="127"/>
                    <a:pt x="421" y="110"/>
                  </a:cubicBezTo>
                  <a:cubicBezTo>
                    <a:pt x="408" y="114"/>
                    <a:pt x="424" y="133"/>
                    <a:pt x="408" y="136"/>
                  </a:cubicBezTo>
                  <a:cubicBezTo>
                    <a:pt x="402" y="111"/>
                    <a:pt x="404" y="86"/>
                    <a:pt x="408" y="61"/>
                  </a:cubicBezTo>
                  <a:cubicBezTo>
                    <a:pt x="409" y="55"/>
                    <a:pt x="410" y="49"/>
                    <a:pt x="403" y="47"/>
                  </a:cubicBezTo>
                  <a:cubicBezTo>
                    <a:pt x="396" y="45"/>
                    <a:pt x="388" y="45"/>
                    <a:pt x="385" y="53"/>
                  </a:cubicBezTo>
                  <a:cubicBezTo>
                    <a:pt x="374" y="50"/>
                    <a:pt x="370" y="41"/>
                    <a:pt x="369" y="31"/>
                  </a:cubicBezTo>
                  <a:cubicBezTo>
                    <a:pt x="373" y="14"/>
                    <a:pt x="351" y="14"/>
                    <a:pt x="348" y="0"/>
                  </a:cubicBezTo>
                  <a:cubicBezTo>
                    <a:pt x="346" y="8"/>
                    <a:pt x="344" y="16"/>
                    <a:pt x="341" y="24"/>
                  </a:cubicBezTo>
                  <a:cubicBezTo>
                    <a:pt x="332" y="38"/>
                    <a:pt x="328" y="54"/>
                    <a:pt x="325" y="70"/>
                  </a:cubicBezTo>
                  <a:cubicBezTo>
                    <a:pt x="312" y="149"/>
                    <a:pt x="300" y="229"/>
                    <a:pt x="285" y="308"/>
                  </a:cubicBezTo>
                  <a:cubicBezTo>
                    <a:pt x="279" y="341"/>
                    <a:pt x="278" y="376"/>
                    <a:pt x="264" y="407"/>
                  </a:cubicBezTo>
                  <a:cubicBezTo>
                    <a:pt x="209" y="367"/>
                    <a:pt x="207" y="297"/>
                    <a:pt x="165" y="251"/>
                  </a:cubicBezTo>
                  <a:cubicBezTo>
                    <a:pt x="144" y="228"/>
                    <a:pt x="117" y="220"/>
                    <a:pt x="89" y="222"/>
                  </a:cubicBezTo>
                  <a:cubicBezTo>
                    <a:pt x="61" y="224"/>
                    <a:pt x="57" y="252"/>
                    <a:pt x="55" y="274"/>
                  </a:cubicBezTo>
                  <a:cubicBezTo>
                    <a:pt x="45" y="363"/>
                    <a:pt x="29" y="452"/>
                    <a:pt x="7" y="539"/>
                  </a:cubicBezTo>
                  <a:cubicBezTo>
                    <a:pt x="0" y="566"/>
                    <a:pt x="2" y="595"/>
                    <a:pt x="6" y="622"/>
                  </a:cubicBezTo>
                  <a:cubicBezTo>
                    <a:pt x="14" y="673"/>
                    <a:pt x="22" y="678"/>
                    <a:pt x="70" y="666"/>
                  </a:cubicBez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1" name="Freeform 7"/>
            <p:cNvSpPr/>
            <p:nvPr>
              <p:custDataLst>
                <p:tags r:id="rId10"/>
              </p:custDataLst>
            </p:nvPr>
          </p:nvSpPr>
          <p:spPr bwMode="auto">
            <a:xfrm>
              <a:off x="3781425" y="1284287"/>
              <a:ext cx="4832350" cy="739775"/>
            </a:xfrm>
            <a:custGeom>
              <a:avLst/>
              <a:gdLst>
                <a:gd name="T0" fmla="*/ 2501 w 2575"/>
                <a:gd name="T1" fmla="*/ 20 h 394"/>
                <a:gd name="T2" fmla="*/ 2494 w 2575"/>
                <a:gd name="T3" fmla="*/ 22 h 394"/>
                <a:gd name="T4" fmla="*/ 2477 w 2575"/>
                <a:gd name="T5" fmla="*/ 22 h 394"/>
                <a:gd name="T6" fmla="*/ 2278 w 2575"/>
                <a:gd name="T7" fmla="*/ 47 h 394"/>
                <a:gd name="T8" fmla="*/ 1713 w 2575"/>
                <a:gd name="T9" fmla="*/ 111 h 394"/>
                <a:gd name="T10" fmla="*/ 1248 w 2575"/>
                <a:gd name="T11" fmla="*/ 152 h 394"/>
                <a:gd name="T12" fmla="*/ 649 w 2575"/>
                <a:gd name="T13" fmla="*/ 207 h 394"/>
                <a:gd name="T14" fmla="*/ 107 w 2575"/>
                <a:gd name="T15" fmla="*/ 272 h 394"/>
                <a:gd name="T16" fmla="*/ 20 w 2575"/>
                <a:gd name="T17" fmla="*/ 296 h 394"/>
                <a:gd name="T18" fmla="*/ 2 w 2575"/>
                <a:gd name="T19" fmla="*/ 318 h 394"/>
                <a:gd name="T20" fmla="*/ 20 w 2575"/>
                <a:gd name="T21" fmla="*/ 335 h 394"/>
                <a:gd name="T22" fmla="*/ 53 w 2575"/>
                <a:gd name="T23" fmla="*/ 352 h 394"/>
                <a:gd name="T24" fmla="*/ 122 w 2575"/>
                <a:gd name="T25" fmla="*/ 385 h 394"/>
                <a:gd name="T26" fmla="*/ 500 w 2575"/>
                <a:gd name="T27" fmla="*/ 352 h 394"/>
                <a:gd name="T28" fmla="*/ 1185 w 2575"/>
                <a:gd name="T29" fmla="*/ 267 h 394"/>
                <a:gd name="T30" fmla="*/ 1483 w 2575"/>
                <a:gd name="T31" fmla="*/ 239 h 394"/>
                <a:gd name="T32" fmla="*/ 2021 w 2575"/>
                <a:gd name="T33" fmla="*/ 171 h 394"/>
                <a:gd name="T34" fmla="*/ 2075 w 2575"/>
                <a:gd name="T35" fmla="*/ 162 h 394"/>
                <a:gd name="T36" fmla="*/ 2134 w 2575"/>
                <a:gd name="T37" fmla="*/ 157 h 394"/>
                <a:gd name="T38" fmla="*/ 2172 w 2575"/>
                <a:gd name="T39" fmla="*/ 150 h 394"/>
                <a:gd name="T40" fmla="*/ 2206 w 2575"/>
                <a:gd name="T41" fmla="*/ 149 h 394"/>
                <a:gd name="T42" fmla="*/ 2234 w 2575"/>
                <a:gd name="T43" fmla="*/ 135 h 394"/>
                <a:gd name="T44" fmla="*/ 2258 w 2575"/>
                <a:gd name="T45" fmla="*/ 128 h 394"/>
                <a:gd name="T46" fmla="*/ 2416 w 2575"/>
                <a:gd name="T47" fmla="*/ 94 h 394"/>
                <a:gd name="T48" fmla="*/ 2448 w 2575"/>
                <a:gd name="T49" fmla="*/ 72 h 394"/>
                <a:gd name="T50" fmla="*/ 2450 w 2575"/>
                <a:gd name="T51" fmla="*/ 71 h 394"/>
                <a:gd name="T52" fmla="*/ 2453 w 2575"/>
                <a:gd name="T53" fmla="*/ 71 h 394"/>
                <a:gd name="T54" fmla="*/ 2475 w 2575"/>
                <a:gd name="T55" fmla="*/ 69 h 394"/>
                <a:gd name="T56" fmla="*/ 2475 w 2575"/>
                <a:gd name="T57" fmla="*/ 63 h 394"/>
                <a:gd name="T58" fmla="*/ 2455 w 2575"/>
                <a:gd name="T59" fmla="*/ 67 h 394"/>
                <a:gd name="T60" fmla="*/ 2463 w 2575"/>
                <a:gd name="T61" fmla="*/ 49 h 394"/>
                <a:gd name="T62" fmla="*/ 2471 w 2575"/>
                <a:gd name="T63" fmla="*/ 50 h 394"/>
                <a:gd name="T64" fmla="*/ 2471 w 2575"/>
                <a:gd name="T65" fmla="*/ 50 h 394"/>
                <a:gd name="T66" fmla="*/ 2516 w 2575"/>
                <a:gd name="T67" fmla="*/ 36 h 394"/>
                <a:gd name="T68" fmla="*/ 2575 w 2575"/>
                <a:gd name="T69" fmla="*/ 15 h 394"/>
                <a:gd name="T70" fmla="*/ 2501 w 2575"/>
                <a:gd name="T71" fmla="*/ 2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5" h="394">
                  <a:moveTo>
                    <a:pt x="2501" y="20"/>
                  </a:moveTo>
                  <a:cubicBezTo>
                    <a:pt x="2499" y="21"/>
                    <a:pt x="2496" y="21"/>
                    <a:pt x="2494" y="22"/>
                  </a:cubicBezTo>
                  <a:cubicBezTo>
                    <a:pt x="2488" y="22"/>
                    <a:pt x="2483" y="22"/>
                    <a:pt x="2477" y="22"/>
                  </a:cubicBezTo>
                  <a:cubicBezTo>
                    <a:pt x="2409" y="18"/>
                    <a:pt x="2344" y="37"/>
                    <a:pt x="2278" y="47"/>
                  </a:cubicBezTo>
                  <a:cubicBezTo>
                    <a:pt x="2091" y="74"/>
                    <a:pt x="1902" y="89"/>
                    <a:pt x="1713" y="111"/>
                  </a:cubicBezTo>
                  <a:cubicBezTo>
                    <a:pt x="1559" y="128"/>
                    <a:pt x="1403" y="134"/>
                    <a:pt x="1248" y="152"/>
                  </a:cubicBezTo>
                  <a:cubicBezTo>
                    <a:pt x="1049" y="174"/>
                    <a:pt x="849" y="186"/>
                    <a:pt x="649" y="207"/>
                  </a:cubicBezTo>
                  <a:cubicBezTo>
                    <a:pt x="468" y="227"/>
                    <a:pt x="287" y="244"/>
                    <a:pt x="107" y="272"/>
                  </a:cubicBezTo>
                  <a:cubicBezTo>
                    <a:pt x="77" y="277"/>
                    <a:pt x="47" y="283"/>
                    <a:pt x="20" y="296"/>
                  </a:cubicBezTo>
                  <a:cubicBezTo>
                    <a:pt x="11" y="301"/>
                    <a:pt x="0" y="306"/>
                    <a:pt x="2" y="318"/>
                  </a:cubicBezTo>
                  <a:cubicBezTo>
                    <a:pt x="3" y="328"/>
                    <a:pt x="12" y="331"/>
                    <a:pt x="20" y="335"/>
                  </a:cubicBezTo>
                  <a:cubicBezTo>
                    <a:pt x="32" y="340"/>
                    <a:pt x="50" y="340"/>
                    <a:pt x="53" y="352"/>
                  </a:cubicBezTo>
                  <a:cubicBezTo>
                    <a:pt x="63" y="394"/>
                    <a:pt x="96" y="387"/>
                    <a:pt x="122" y="385"/>
                  </a:cubicBezTo>
                  <a:cubicBezTo>
                    <a:pt x="248" y="376"/>
                    <a:pt x="374" y="366"/>
                    <a:pt x="500" y="352"/>
                  </a:cubicBezTo>
                  <a:cubicBezTo>
                    <a:pt x="729" y="326"/>
                    <a:pt x="955" y="282"/>
                    <a:pt x="1185" y="267"/>
                  </a:cubicBezTo>
                  <a:cubicBezTo>
                    <a:pt x="1284" y="260"/>
                    <a:pt x="1384" y="251"/>
                    <a:pt x="1483" y="239"/>
                  </a:cubicBezTo>
                  <a:cubicBezTo>
                    <a:pt x="1662" y="218"/>
                    <a:pt x="1842" y="194"/>
                    <a:pt x="2021" y="171"/>
                  </a:cubicBezTo>
                  <a:cubicBezTo>
                    <a:pt x="2039" y="168"/>
                    <a:pt x="2057" y="165"/>
                    <a:pt x="2075" y="162"/>
                  </a:cubicBezTo>
                  <a:cubicBezTo>
                    <a:pt x="2095" y="166"/>
                    <a:pt x="2113" y="148"/>
                    <a:pt x="2134" y="157"/>
                  </a:cubicBezTo>
                  <a:cubicBezTo>
                    <a:pt x="2148" y="161"/>
                    <a:pt x="2162" y="160"/>
                    <a:pt x="2172" y="150"/>
                  </a:cubicBezTo>
                  <a:cubicBezTo>
                    <a:pt x="2184" y="138"/>
                    <a:pt x="2194" y="146"/>
                    <a:pt x="2206" y="149"/>
                  </a:cubicBezTo>
                  <a:cubicBezTo>
                    <a:pt x="2214" y="141"/>
                    <a:pt x="2229" y="150"/>
                    <a:pt x="2234" y="135"/>
                  </a:cubicBezTo>
                  <a:cubicBezTo>
                    <a:pt x="2241" y="129"/>
                    <a:pt x="2256" y="152"/>
                    <a:pt x="2258" y="128"/>
                  </a:cubicBezTo>
                  <a:cubicBezTo>
                    <a:pt x="2310" y="114"/>
                    <a:pt x="2362" y="98"/>
                    <a:pt x="2416" y="94"/>
                  </a:cubicBezTo>
                  <a:cubicBezTo>
                    <a:pt x="2430" y="92"/>
                    <a:pt x="2455" y="105"/>
                    <a:pt x="2448" y="72"/>
                  </a:cubicBezTo>
                  <a:cubicBezTo>
                    <a:pt x="2450" y="71"/>
                    <a:pt x="2450" y="71"/>
                    <a:pt x="2450" y="71"/>
                  </a:cubicBezTo>
                  <a:cubicBezTo>
                    <a:pt x="2453" y="71"/>
                    <a:pt x="2453" y="71"/>
                    <a:pt x="2453" y="71"/>
                  </a:cubicBezTo>
                  <a:cubicBezTo>
                    <a:pt x="2461" y="76"/>
                    <a:pt x="2469" y="77"/>
                    <a:pt x="2475" y="69"/>
                  </a:cubicBezTo>
                  <a:cubicBezTo>
                    <a:pt x="2476" y="68"/>
                    <a:pt x="2476" y="63"/>
                    <a:pt x="2475" y="63"/>
                  </a:cubicBezTo>
                  <a:cubicBezTo>
                    <a:pt x="2468" y="59"/>
                    <a:pt x="2462" y="64"/>
                    <a:pt x="2455" y="67"/>
                  </a:cubicBezTo>
                  <a:cubicBezTo>
                    <a:pt x="2446" y="56"/>
                    <a:pt x="2453" y="52"/>
                    <a:pt x="2463" y="49"/>
                  </a:cubicBezTo>
                  <a:cubicBezTo>
                    <a:pt x="2466" y="50"/>
                    <a:pt x="2468" y="50"/>
                    <a:pt x="2471" y="50"/>
                  </a:cubicBezTo>
                  <a:cubicBezTo>
                    <a:pt x="2471" y="50"/>
                    <a:pt x="2471" y="50"/>
                    <a:pt x="2471" y="50"/>
                  </a:cubicBezTo>
                  <a:cubicBezTo>
                    <a:pt x="2487" y="50"/>
                    <a:pt x="2504" y="50"/>
                    <a:pt x="2516" y="36"/>
                  </a:cubicBezTo>
                  <a:cubicBezTo>
                    <a:pt x="2538" y="36"/>
                    <a:pt x="2551" y="11"/>
                    <a:pt x="2575" y="15"/>
                  </a:cubicBezTo>
                  <a:cubicBezTo>
                    <a:pt x="2549" y="0"/>
                    <a:pt x="2525" y="12"/>
                    <a:pt x="2501" y="20"/>
                  </a:cubicBez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2" name="Freeform 8"/>
            <p:cNvSpPr>
              <a:spLocks noEditPoints="1"/>
            </p:cNvSpPr>
            <p:nvPr>
              <p:custDataLst>
                <p:tags r:id="rId11"/>
              </p:custDataLst>
            </p:nvPr>
          </p:nvSpPr>
          <p:spPr bwMode="auto">
            <a:xfrm>
              <a:off x="3929063" y="6350"/>
              <a:ext cx="1911350" cy="1619250"/>
            </a:xfrm>
            <a:custGeom>
              <a:avLst/>
              <a:gdLst>
                <a:gd name="T0" fmla="*/ 47 w 1018"/>
                <a:gd name="T1" fmla="*/ 358 h 862"/>
                <a:gd name="T2" fmla="*/ 51 w 1018"/>
                <a:gd name="T3" fmla="*/ 449 h 862"/>
                <a:gd name="T4" fmla="*/ 70 w 1018"/>
                <a:gd name="T5" fmla="*/ 534 h 862"/>
                <a:gd name="T6" fmla="*/ 182 w 1018"/>
                <a:gd name="T7" fmla="*/ 591 h 862"/>
                <a:gd name="T8" fmla="*/ 210 w 1018"/>
                <a:gd name="T9" fmla="*/ 513 h 862"/>
                <a:gd name="T10" fmla="*/ 403 w 1018"/>
                <a:gd name="T11" fmla="*/ 371 h 862"/>
                <a:gd name="T12" fmla="*/ 332 w 1018"/>
                <a:gd name="T13" fmla="*/ 844 h 862"/>
                <a:gd name="T14" fmla="*/ 395 w 1018"/>
                <a:gd name="T15" fmla="*/ 829 h 862"/>
                <a:gd name="T16" fmla="*/ 514 w 1018"/>
                <a:gd name="T17" fmla="*/ 372 h 862"/>
                <a:gd name="T18" fmla="*/ 586 w 1018"/>
                <a:gd name="T19" fmla="*/ 338 h 862"/>
                <a:gd name="T20" fmla="*/ 588 w 1018"/>
                <a:gd name="T21" fmla="*/ 631 h 862"/>
                <a:gd name="T22" fmla="*/ 588 w 1018"/>
                <a:gd name="T23" fmla="*/ 631 h 862"/>
                <a:gd name="T24" fmla="*/ 609 w 1018"/>
                <a:gd name="T25" fmla="*/ 631 h 862"/>
                <a:gd name="T26" fmla="*/ 609 w 1018"/>
                <a:gd name="T27" fmla="*/ 631 h 862"/>
                <a:gd name="T28" fmla="*/ 692 w 1018"/>
                <a:gd name="T29" fmla="*/ 481 h 862"/>
                <a:gd name="T30" fmla="*/ 843 w 1018"/>
                <a:gd name="T31" fmla="*/ 477 h 862"/>
                <a:gd name="T32" fmla="*/ 978 w 1018"/>
                <a:gd name="T33" fmla="*/ 679 h 862"/>
                <a:gd name="T34" fmla="*/ 996 w 1018"/>
                <a:gd name="T35" fmla="*/ 573 h 862"/>
                <a:gd name="T36" fmla="*/ 946 w 1018"/>
                <a:gd name="T37" fmla="*/ 385 h 862"/>
                <a:gd name="T38" fmla="*/ 907 w 1018"/>
                <a:gd name="T39" fmla="*/ 334 h 862"/>
                <a:gd name="T40" fmla="*/ 753 w 1018"/>
                <a:gd name="T41" fmla="*/ 48 h 862"/>
                <a:gd name="T42" fmla="*/ 666 w 1018"/>
                <a:gd name="T43" fmla="*/ 83 h 862"/>
                <a:gd name="T44" fmla="*/ 673 w 1018"/>
                <a:gd name="T45" fmla="*/ 161 h 862"/>
                <a:gd name="T46" fmla="*/ 582 w 1018"/>
                <a:gd name="T47" fmla="*/ 89 h 862"/>
                <a:gd name="T48" fmla="*/ 486 w 1018"/>
                <a:gd name="T49" fmla="*/ 48 h 862"/>
                <a:gd name="T50" fmla="*/ 426 w 1018"/>
                <a:gd name="T51" fmla="*/ 250 h 862"/>
                <a:gd name="T52" fmla="*/ 276 w 1018"/>
                <a:gd name="T53" fmla="*/ 318 h 862"/>
                <a:gd name="T54" fmla="*/ 281 w 1018"/>
                <a:gd name="T55" fmla="*/ 191 h 862"/>
                <a:gd name="T56" fmla="*/ 279 w 1018"/>
                <a:gd name="T57" fmla="*/ 76 h 862"/>
                <a:gd name="T58" fmla="*/ 171 w 1018"/>
                <a:gd name="T59" fmla="*/ 100 h 862"/>
                <a:gd name="T60" fmla="*/ 59 w 1018"/>
                <a:gd name="T61" fmla="*/ 358 h 862"/>
                <a:gd name="T62" fmla="*/ 725 w 1018"/>
                <a:gd name="T63" fmla="*/ 232 h 862"/>
                <a:gd name="T64" fmla="*/ 779 w 1018"/>
                <a:gd name="T65" fmla="*/ 382 h 862"/>
                <a:gd name="T66" fmla="*/ 697 w 1018"/>
                <a:gd name="T67" fmla="*/ 282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18" h="862">
                  <a:moveTo>
                    <a:pt x="59" y="358"/>
                  </a:moveTo>
                  <a:cubicBezTo>
                    <a:pt x="55" y="358"/>
                    <a:pt x="51" y="357"/>
                    <a:pt x="47" y="358"/>
                  </a:cubicBezTo>
                  <a:cubicBezTo>
                    <a:pt x="29" y="362"/>
                    <a:pt x="8" y="362"/>
                    <a:pt x="2" y="386"/>
                  </a:cubicBezTo>
                  <a:cubicBezTo>
                    <a:pt x="0" y="398"/>
                    <a:pt x="40" y="448"/>
                    <a:pt x="51" y="449"/>
                  </a:cubicBezTo>
                  <a:cubicBezTo>
                    <a:pt x="97" y="456"/>
                    <a:pt x="97" y="456"/>
                    <a:pt x="79" y="502"/>
                  </a:cubicBezTo>
                  <a:cubicBezTo>
                    <a:pt x="75" y="512"/>
                    <a:pt x="70" y="523"/>
                    <a:pt x="70" y="534"/>
                  </a:cubicBezTo>
                  <a:cubicBezTo>
                    <a:pt x="69" y="550"/>
                    <a:pt x="60" y="573"/>
                    <a:pt x="83" y="580"/>
                  </a:cubicBezTo>
                  <a:cubicBezTo>
                    <a:pt x="115" y="590"/>
                    <a:pt x="149" y="598"/>
                    <a:pt x="182" y="591"/>
                  </a:cubicBezTo>
                  <a:cubicBezTo>
                    <a:pt x="196" y="589"/>
                    <a:pt x="208" y="578"/>
                    <a:pt x="208" y="559"/>
                  </a:cubicBezTo>
                  <a:cubicBezTo>
                    <a:pt x="208" y="544"/>
                    <a:pt x="209" y="528"/>
                    <a:pt x="210" y="513"/>
                  </a:cubicBezTo>
                  <a:cubicBezTo>
                    <a:pt x="211" y="482"/>
                    <a:pt x="210" y="443"/>
                    <a:pt x="238" y="427"/>
                  </a:cubicBezTo>
                  <a:cubicBezTo>
                    <a:pt x="286" y="398"/>
                    <a:pt x="343" y="388"/>
                    <a:pt x="403" y="371"/>
                  </a:cubicBezTo>
                  <a:cubicBezTo>
                    <a:pt x="386" y="444"/>
                    <a:pt x="369" y="509"/>
                    <a:pt x="354" y="576"/>
                  </a:cubicBezTo>
                  <a:cubicBezTo>
                    <a:pt x="333" y="664"/>
                    <a:pt x="320" y="753"/>
                    <a:pt x="332" y="844"/>
                  </a:cubicBezTo>
                  <a:cubicBezTo>
                    <a:pt x="334" y="862"/>
                    <a:pt x="350" y="858"/>
                    <a:pt x="351" y="858"/>
                  </a:cubicBezTo>
                  <a:cubicBezTo>
                    <a:pt x="365" y="846"/>
                    <a:pt x="386" y="841"/>
                    <a:pt x="395" y="829"/>
                  </a:cubicBezTo>
                  <a:cubicBezTo>
                    <a:pt x="410" y="808"/>
                    <a:pt x="418" y="781"/>
                    <a:pt x="426" y="756"/>
                  </a:cubicBezTo>
                  <a:cubicBezTo>
                    <a:pt x="463" y="630"/>
                    <a:pt x="490" y="501"/>
                    <a:pt x="514" y="372"/>
                  </a:cubicBezTo>
                  <a:cubicBezTo>
                    <a:pt x="524" y="323"/>
                    <a:pt x="547" y="297"/>
                    <a:pt x="593" y="285"/>
                  </a:cubicBezTo>
                  <a:cubicBezTo>
                    <a:pt x="596" y="304"/>
                    <a:pt x="591" y="322"/>
                    <a:pt x="586" y="338"/>
                  </a:cubicBezTo>
                  <a:cubicBezTo>
                    <a:pt x="566" y="401"/>
                    <a:pt x="553" y="465"/>
                    <a:pt x="558" y="530"/>
                  </a:cubicBezTo>
                  <a:cubicBezTo>
                    <a:pt x="560" y="563"/>
                    <a:pt x="546" y="607"/>
                    <a:pt x="588" y="631"/>
                  </a:cubicBezTo>
                  <a:cubicBezTo>
                    <a:pt x="588" y="631"/>
                    <a:pt x="588" y="631"/>
                    <a:pt x="588" y="631"/>
                  </a:cubicBezTo>
                  <a:cubicBezTo>
                    <a:pt x="588" y="631"/>
                    <a:pt x="588" y="631"/>
                    <a:pt x="588" y="631"/>
                  </a:cubicBezTo>
                  <a:cubicBezTo>
                    <a:pt x="591" y="641"/>
                    <a:pt x="594" y="650"/>
                    <a:pt x="598" y="661"/>
                  </a:cubicBezTo>
                  <a:cubicBezTo>
                    <a:pt x="607" y="651"/>
                    <a:pt x="609" y="642"/>
                    <a:pt x="609" y="631"/>
                  </a:cubicBezTo>
                  <a:cubicBezTo>
                    <a:pt x="607" y="629"/>
                    <a:pt x="604" y="627"/>
                    <a:pt x="602" y="626"/>
                  </a:cubicBezTo>
                  <a:cubicBezTo>
                    <a:pt x="604" y="625"/>
                    <a:pt x="607" y="626"/>
                    <a:pt x="609" y="631"/>
                  </a:cubicBezTo>
                  <a:cubicBezTo>
                    <a:pt x="624" y="577"/>
                    <a:pt x="623" y="519"/>
                    <a:pt x="642" y="463"/>
                  </a:cubicBezTo>
                  <a:cubicBezTo>
                    <a:pt x="658" y="474"/>
                    <a:pt x="674" y="479"/>
                    <a:pt x="692" y="481"/>
                  </a:cubicBezTo>
                  <a:cubicBezTo>
                    <a:pt x="733" y="487"/>
                    <a:pt x="770" y="466"/>
                    <a:pt x="810" y="461"/>
                  </a:cubicBezTo>
                  <a:cubicBezTo>
                    <a:pt x="830" y="459"/>
                    <a:pt x="836" y="462"/>
                    <a:pt x="843" y="477"/>
                  </a:cubicBezTo>
                  <a:cubicBezTo>
                    <a:pt x="865" y="521"/>
                    <a:pt x="881" y="567"/>
                    <a:pt x="890" y="617"/>
                  </a:cubicBezTo>
                  <a:cubicBezTo>
                    <a:pt x="902" y="691"/>
                    <a:pt x="905" y="690"/>
                    <a:pt x="978" y="679"/>
                  </a:cubicBezTo>
                  <a:cubicBezTo>
                    <a:pt x="1013" y="674"/>
                    <a:pt x="1018" y="655"/>
                    <a:pt x="1013" y="627"/>
                  </a:cubicBezTo>
                  <a:cubicBezTo>
                    <a:pt x="1010" y="609"/>
                    <a:pt x="1005" y="590"/>
                    <a:pt x="996" y="573"/>
                  </a:cubicBezTo>
                  <a:cubicBezTo>
                    <a:pt x="971" y="523"/>
                    <a:pt x="959" y="469"/>
                    <a:pt x="943" y="416"/>
                  </a:cubicBezTo>
                  <a:cubicBezTo>
                    <a:pt x="939" y="404"/>
                    <a:pt x="941" y="394"/>
                    <a:pt x="946" y="385"/>
                  </a:cubicBezTo>
                  <a:cubicBezTo>
                    <a:pt x="958" y="363"/>
                    <a:pt x="952" y="345"/>
                    <a:pt x="929" y="342"/>
                  </a:cubicBezTo>
                  <a:cubicBezTo>
                    <a:pt x="920" y="341"/>
                    <a:pt x="913" y="345"/>
                    <a:pt x="907" y="334"/>
                  </a:cubicBezTo>
                  <a:cubicBezTo>
                    <a:pt x="880" y="282"/>
                    <a:pt x="848" y="233"/>
                    <a:pt x="825" y="180"/>
                  </a:cubicBezTo>
                  <a:cubicBezTo>
                    <a:pt x="805" y="134"/>
                    <a:pt x="781" y="90"/>
                    <a:pt x="753" y="48"/>
                  </a:cubicBezTo>
                  <a:cubicBezTo>
                    <a:pt x="749" y="41"/>
                    <a:pt x="743" y="28"/>
                    <a:pt x="735" y="32"/>
                  </a:cubicBezTo>
                  <a:cubicBezTo>
                    <a:pt x="710" y="45"/>
                    <a:pt x="684" y="60"/>
                    <a:pt x="666" y="83"/>
                  </a:cubicBezTo>
                  <a:cubicBezTo>
                    <a:pt x="653" y="100"/>
                    <a:pt x="673" y="112"/>
                    <a:pt x="676" y="127"/>
                  </a:cubicBezTo>
                  <a:cubicBezTo>
                    <a:pt x="678" y="139"/>
                    <a:pt x="696" y="150"/>
                    <a:pt x="673" y="161"/>
                  </a:cubicBezTo>
                  <a:cubicBezTo>
                    <a:pt x="636" y="178"/>
                    <a:pt x="601" y="201"/>
                    <a:pt x="557" y="213"/>
                  </a:cubicBezTo>
                  <a:cubicBezTo>
                    <a:pt x="566" y="170"/>
                    <a:pt x="573" y="129"/>
                    <a:pt x="582" y="89"/>
                  </a:cubicBezTo>
                  <a:cubicBezTo>
                    <a:pt x="592" y="45"/>
                    <a:pt x="584" y="29"/>
                    <a:pt x="539" y="12"/>
                  </a:cubicBezTo>
                  <a:cubicBezTo>
                    <a:pt x="506" y="0"/>
                    <a:pt x="499" y="30"/>
                    <a:pt x="486" y="48"/>
                  </a:cubicBezTo>
                  <a:cubicBezTo>
                    <a:pt x="474" y="64"/>
                    <a:pt x="466" y="83"/>
                    <a:pt x="462" y="103"/>
                  </a:cubicBezTo>
                  <a:cubicBezTo>
                    <a:pt x="450" y="152"/>
                    <a:pt x="438" y="201"/>
                    <a:pt x="426" y="250"/>
                  </a:cubicBezTo>
                  <a:cubicBezTo>
                    <a:pt x="423" y="263"/>
                    <a:pt x="421" y="275"/>
                    <a:pt x="406" y="280"/>
                  </a:cubicBezTo>
                  <a:cubicBezTo>
                    <a:pt x="363" y="292"/>
                    <a:pt x="319" y="305"/>
                    <a:pt x="276" y="318"/>
                  </a:cubicBezTo>
                  <a:cubicBezTo>
                    <a:pt x="255" y="324"/>
                    <a:pt x="252" y="314"/>
                    <a:pt x="255" y="297"/>
                  </a:cubicBezTo>
                  <a:cubicBezTo>
                    <a:pt x="261" y="261"/>
                    <a:pt x="266" y="225"/>
                    <a:pt x="281" y="191"/>
                  </a:cubicBezTo>
                  <a:cubicBezTo>
                    <a:pt x="294" y="161"/>
                    <a:pt x="298" y="130"/>
                    <a:pt x="300" y="99"/>
                  </a:cubicBezTo>
                  <a:cubicBezTo>
                    <a:pt x="301" y="83"/>
                    <a:pt x="297" y="76"/>
                    <a:pt x="279" y="76"/>
                  </a:cubicBezTo>
                  <a:cubicBezTo>
                    <a:pt x="261" y="75"/>
                    <a:pt x="242" y="71"/>
                    <a:pt x="224" y="66"/>
                  </a:cubicBezTo>
                  <a:cubicBezTo>
                    <a:pt x="192" y="57"/>
                    <a:pt x="183" y="72"/>
                    <a:pt x="171" y="100"/>
                  </a:cubicBezTo>
                  <a:cubicBezTo>
                    <a:pt x="143" y="164"/>
                    <a:pt x="145" y="233"/>
                    <a:pt x="126" y="298"/>
                  </a:cubicBezTo>
                  <a:cubicBezTo>
                    <a:pt x="114" y="341"/>
                    <a:pt x="97" y="356"/>
                    <a:pt x="59" y="358"/>
                  </a:cubicBezTo>
                  <a:close/>
                  <a:moveTo>
                    <a:pt x="697" y="282"/>
                  </a:moveTo>
                  <a:cubicBezTo>
                    <a:pt x="703" y="265"/>
                    <a:pt x="715" y="249"/>
                    <a:pt x="725" y="232"/>
                  </a:cubicBezTo>
                  <a:cubicBezTo>
                    <a:pt x="757" y="273"/>
                    <a:pt x="777" y="314"/>
                    <a:pt x="794" y="358"/>
                  </a:cubicBezTo>
                  <a:cubicBezTo>
                    <a:pt x="802" y="378"/>
                    <a:pt x="797" y="383"/>
                    <a:pt x="779" y="382"/>
                  </a:cubicBezTo>
                  <a:cubicBezTo>
                    <a:pt x="774" y="382"/>
                    <a:pt x="769" y="383"/>
                    <a:pt x="764" y="383"/>
                  </a:cubicBezTo>
                  <a:cubicBezTo>
                    <a:pt x="618" y="393"/>
                    <a:pt x="664" y="384"/>
                    <a:pt x="697" y="282"/>
                  </a:cubicBez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14" name="Freeform 9"/>
            <p:cNvSpPr>
              <a:spLocks noEditPoints="1"/>
            </p:cNvSpPr>
            <p:nvPr>
              <p:custDataLst>
                <p:tags r:id="rId12"/>
              </p:custDataLst>
            </p:nvPr>
          </p:nvSpPr>
          <p:spPr bwMode="auto">
            <a:xfrm>
              <a:off x="6592888" y="-477838"/>
              <a:ext cx="1638300" cy="1947863"/>
            </a:xfrm>
            <a:custGeom>
              <a:avLst/>
              <a:gdLst>
                <a:gd name="T0" fmla="*/ 14 w 873"/>
                <a:gd name="T1" fmla="*/ 1009 h 1036"/>
                <a:gd name="T2" fmla="*/ 20 w 873"/>
                <a:gd name="T3" fmla="*/ 1026 h 1036"/>
                <a:gd name="T4" fmla="*/ 44 w 873"/>
                <a:gd name="T5" fmla="*/ 1024 h 1036"/>
                <a:gd name="T6" fmla="*/ 118 w 873"/>
                <a:gd name="T7" fmla="*/ 878 h 1036"/>
                <a:gd name="T8" fmla="*/ 151 w 873"/>
                <a:gd name="T9" fmla="*/ 746 h 1036"/>
                <a:gd name="T10" fmla="*/ 167 w 873"/>
                <a:gd name="T11" fmla="*/ 764 h 1036"/>
                <a:gd name="T12" fmla="*/ 280 w 873"/>
                <a:gd name="T13" fmla="*/ 911 h 1036"/>
                <a:gd name="T14" fmla="*/ 435 w 873"/>
                <a:gd name="T15" fmla="*/ 964 h 1036"/>
                <a:gd name="T16" fmla="*/ 466 w 873"/>
                <a:gd name="T17" fmla="*/ 913 h 1036"/>
                <a:gd name="T18" fmla="*/ 696 w 873"/>
                <a:gd name="T19" fmla="*/ 846 h 1036"/>
                <a:gd name="T20" fmla="*/ 762 w 873"/>
                <a:gd name="T21" fmla="*/ 639 h 1036"/>
                <a:gd name="T22" fmla="*/ 639 w 873"/>
                <a:gd name="T23" fmla="*/ 496 h 1036"/>
                <a:gd name="T24" fmla="*/ 650 w 873"/>
                <a:gd name="T25" fmla="*/ 490 h 1036"/>
                <a:gd name="T26" fmla="*/ 676 w 873"/>
                <a:gd name="T27" fmla="*/ 443 h 1036"/>
                <a:gd name="T28" fmla="*/ 650 w 873"/>
                <a:gd name="T29" fmla="*/ 416 h 1036"/>
                <a:gd name="T30" fmla="*/ 650 w 873"/>
                <a:gd name="T31" fmla="*/ 401 h 1036"/>
                <a:gd name="T32" fmla="*/ 766 w 873"/>
                <a:gd name="T33" fmla="*/ 311 h 1036"/>
                <a:gd name="T34" fmla="*/ 837 w 873"/>
                <a:gd name="T35" fmla="*/ 325 h 1036"/>
                <a:gd name="T36" fmla="*/ 837 w 873"/>
                <a:gd name="T37" fmla="*/ 325 h 1036"/>
                <a:gd name="T38" fmla="*/ 863 w 873"/>
                <a:gd name="T39" fmla="*/ 362 h 1036"/>
                <a:gd name="T40" fmla="*/ 858 w 873"/>
                <a:gd name="T41" fmla="*/ 317 h 1036"/>
                <a:gd name="T42" fmla="*/ 861 w 873"/>
                <a:gd name="T43" fmla="*/ 281 h 1036"/>
                <a:gd name="T44" fmla="*/ 677 w 873"/>
                <a:gd name="T45" fmla="*/ 218 h 1036"/>
                <a:gd name="T46" fmla="*/ 613 w 873"/>
                <a:gd name="T47" fmla="*/ 265 h 1036"/>
                <a:gd name="T48" fmla="*/ 474 w 873"/>
                <a:gd name="T49" fmla="*/ 462 h 1036"/>
                <a:gd name="T50" fmla="*/ 446 w 873"/>
                <a:gd name="T51" fmla="*/ 482 h 1036"/>
                <a:gd name="T52" fmla="*/ 227 w 873"/>
                <a:gd name="T53" fmla="*/ 529 h 1036"/>
                <a:gd name="T54" fmla="*/ 204 w 873"/>
                <a:gd name="T55" fmla="*/ 507 h 1036"/>
                <a:gd name="T56" fmla="*/ 256 w 873"/>
                <a:gd name="T57" fmla="*/ 298 h 1036"/>
                <a:gd name="T58" fmla="*/ 306 w 873"/>
                <a:gd name="T59" fmla="*/ 72 h 1036"/>
                <a:gd name="T60" fmla="*/ 256 w 873"/>
                <a:gd name="T61" fmla="*/ 12 h 1036"/>
                <a:gd name="T62" fmla="*/ 217 w 873"/>
                <a:gd name="T63" fmla="*/ 37 h 1036"/>
                <a:gd name="T64" fmla="*/ 173 w 873"/>
                <a:gd name="T65" fmla="*/ 140 h 1036"/>
                <a:gd name="T66" fmla="*/ 88 w 873"/>
                <a:gd name="T67" fmla="*/ 513 h 1036"/>
                <a:gd name="T68" fmla="*/ 57 w 873"/>
                <a:gd name="T69" fmla="*/ 633 h 1036"/>
                <a:gd name="T70" fmla="*/ 14 w 873"/>
                <a:gd name="T71" fmla="*/ 1009 h 1036"/>
                <a:gd name="T72" fmla="*/ 431 w 873"/>
                <a:gd name="T73" fmla="*/ 585 h 1036"/>
                <a:gd name="T74" fmla="*/ 442 w 873"/>
                <a:gd name="T75" fmla="*/ 583 h 1036"/>
                <a:gd name="T76" fmla="*/ 566 w 873"/>
                <a:gd name="T77" fmla="*/ 617 h 1036"/>
                <a:gd name="T78" fmla="*/ 617 w 873"/>
                <a:gd name="T79" fmla="*/ 656 h 1036"/>
                <a:gd name="T80" fmla="*/ 629 w 873"/>
                <a:gd name="T81" fmla="*/ 754 h 1036"/>
                <a:gd name="T82" fmla="*/ 521 w 873"/>
                <a:gd name="T83" fmla="*/ 826 h 1036"/>
                <a:gd name="T84" fmla="*/ 469 w 873"/>
                <a:gd name="T85" fmla="*/ 873 h 1036"/>
                <a:gd name="T86" fmla="*/ 456 w 873"/>
                <a:gd name="T87" fmla="*/ 875 h 1036"/>
                <a:gd name="T88" fmla="*/ 440 w 873"/>
                <a:gd name="T89" fmla="*/ 881 h 1036"/>
                <a:gd name="T90" fmla="*/ 440 w 873"/>
                <a:gd name="T91" fmla="*/ 881 h 1036"/>
                <a:gd name="T92" fmla="*/ 440 w 873"/>
                <a:gd name="T93" fmla="*/ 881 h 1036"/>
                <a:gd name="T94" fmla="*/ 370 w 873"/>
                <a:gd name="T95" fmla="*/ 820 h 1036"/>
                <a:gd name="T96" fmla="*/ 313 w 873"/>
                <a:gd name="T97" fmla="*/ 762 h 1036"/>
                <a:gd name="T98" fmla="*/ 205 w 873"/>
                <a:gd name="T99" fmla="*/ 650 h 1036"/>
                <a:gd name="T100" fmla="*/ 431 w 873"/>
                <a:gd name="T101" fmla="*/ 58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73" h="1036">
                  <a:moveTo>
                    <a:pt x="14" y="1009"/>
                  </a:moveTo>
                  <a:cubicBezTo>
                    <a:pt x="14" y="1015"/>
                    <a:pt x="9" y="1032"/>
                    <a:pt x="20" y="1026"/>
                  </a:cubicBezTo>
                  <a:cubicBezTo>
                    <a:pt x="29" y="1021"/>
                    <a:pt x="33" y="1036"/>
                    <a:pt x="44" y="1024"/>
                  </a:cubicBezTo>
                  <a:cubicBezTo>
                    <a:pt x="83" y="982"/>
                    <a:pt x="105" y="933"/>
                    <a:pt x="118" y="878"/>
                  </a:cubicBezTo>
                  <a:cubicBezTo>
                    <a:pt x="129" y="836"/>
                    <a:pt x="139" y="793"/>
                    <a:pt x="151" y="746"/>
                  </a:cubicBezTo>
                  <a:cubicBezTo>
                    <a:pt x="159" y="755"/>
                    <a:pt x="164" y="759"/>
                    <a:pt x="167" y="764"/>
                  </a:cubicBezTo>
                  <a:cubicBezTo>
                    <a:pt x="205" y="813"/>
                    <a:pt x="243" y="862"/>
                    <a:pt x="280" y="911"/>
                  </a:cubicBezTo>
                  <a:cubicBezTo>
                    <a:pt x="320" y="964"/>
                    <a:pt x="374" y="978"/>
                    <a:pt x="435" y="964"/>
                  </a:cubicBezTo>
                  <a:cubicBezTo>
                    <a:pt x="460" y="959"/>
                    <a:pt x="488" y="949"/>
                    <a:pt x="466" y="913"/>
                  </a:cubicBezTo>
                  <a:cubicBezTo>
                    <a:pt x="550" y="909"/>
                    <a:pt x="628" y="898"/>
                    <a:pt x="696" y="846"/>
                  </a:cubicBezTo>
                  <a:cubicBezTo>
                    <a:pt x="763" y="796"/>
                    <a:pt x="789" y="719"/>
                    <a:pt x="762" y="639"/>
                  </a:cubicBezTo>
                  <a:cubicBezTo>
                    <a:pt x="741" y="574"/>
                    <a:pt x="691" y="535"/>
                    <a:pt x="639" y="496"/>
                  </a:cubicBezTo>
                  <a:cubicBezTo>
                    <a:pt x="644" y="494"/>
                    <a:pt x="647" y="492"/>
                    <a:pt x="650" y="490"/>
                  </a:cubicBezTo>
                  <a:cubicBezTo>
                    <a:pt x="665" y="478"/>
                    <a:pt x="673" y="460"/>
                    <a:pt x="676" y="443"/>
                  </a:cubicBezTo>
                  <a:cubicBezTo>
                    <a:pt x="679" y="429"/>
                    <a:pt x="671" y="415"/>
                    <a:pt x="650" y="416"/>
                  </a:cubicBezTo>
                  <a:cubicBezTo>
                    <a:pt x="643" y="416"/>
                    <a:pt x="646" y="404"/>
                    <a:pt x="650" y="401"/>
                  </a:cubicBezTo>
                  <a:cubicBezTo>
                    <a:pt x="689" y="371"/>
                    <a:pt x="702" y="310"/>
                    <a:pt x="766" y="311"/>
                  </a:cubicBezTo>
                  <a:cubicBezTo>
                    <a:pt x="791" y="312"/>
                    <a:pt x="813" y="322"/>
                    <a:pt x="837" y="325"/>
                  </a:cubicBezTo>
                  <a:cubicBezTo>
                    <a:pt x="837" y="325"/>
                    <a:pt x="837" y="325"/>
                    <a:pt x="837" y="325"/>
                  </a:cubicBezTo>
                  <a:cubicBezTo>
                    <a:pt x="840" y="341"/>
                    <a:pt x="860" y="345"/>
                    <a:pt x="863" y="362"/>
                  </a:cubicBezTo>
                  <a:cubicBezTo>
                    <a:pt x="870" y="345"/>
                    <a:pt x="868" y="331"/>
                    <a:pt x="858" y="317"/>
                  </a:cubicBezTo>
                  <a:cubicBezTo>
                    <a:pt x="873" y="306"/>
                    <a:pt x="868" y="294"/>
                    <a:pt x="861" y="281"/>
                  </a:cubicBezTo>
                  <a:cubicBezTo>
                    <a:pt x="835" y="230"/>
                    <a:pt x="755" y="177"/>
                    <a:pt x="677" y="218"/>
                  </a:cubicBezTo>
                  <a:cubicBezTo>
                    <a:pt x="653" y="231"/>
                    <a:pt x="632" y="246"/>
                    <a:pt x="613" y="265"/>
                  </a:cubicBezTo>
                  <a:cubicBezTo>
                    <a:pt x="555" y="322"/>
                    <a:pt x="490" y="375"/>
                    <a:pt x="474" y="462"/>
                  </a:cubicBezTo>
                  <a:cubicBezTo>
                    <a:pt x="470" y="480"/>
                    <a:pt x="457" y="478"/>
                    <a:pt x="446" y="482"/>
                  </a:cubicBezTo>
                  <a:cubicBezTo>
                    <a:pt x="374" y="504"/>
                    <a:pt x="301" y="514"/>
                    <a:pt x="227" y="529"/>
                  </a:cubicBezTo>
                  <a:cubicBezTo>
                    <a:pt x="205" y="533"/>
                    <a:pt x="200" y="526"/>
                    <a:pt x="204" y="507"/>
                  </a:cubicBezTo>
                  <a:cubicBezTo>
                    <a:pt x="221" y="437"/>
                    <a:pt x="236" y="367"/>
                    <a:pt x="256" y="298"/>
                  </a:cubicBezTo>
                  <a:cubicBezTo>
                    <a:pt x="277" y="223"/>
                    <a:pt x="288" y="147"/>
                    <a:pt x="306" y="72"/>
                  </a:cubicBezTo>
                  <a:cubicBezTo>
                    <a:pt x="315" y="32"/>
                    <a:pt x="281" y="24"/>
                    <a:pt x="256" y="12"/>
                  </a:cubicBezTo>
                  <a:cubicBezTo>
                    <a:pt x="233" y="0"/>
                    <a:pt x="226" y="24"/>
                    <a:pt x="217" y="37"/>
                  </a:cubicBezTo>
                  <a:cubicBezTo>
                    <a:pt x="194" y="68"/>
                    <a:pt x="181" y="103"/>
                    <a:pt x="173" y="140"/>
                  </a:cubicBezTo>
                  <a:cubicBezTo>
                    <a:pt x="145" y="265"/>
                    <a:pt x="120" y="390"/>
                    <a:pt x="88" y="513"/>
                  </a:cubicBezTo>
                  <a:cubicBezTo>
                    <a:pt x="77" y="553"/>
                    <a:pt x="64" y="591"/>
                    <a:pt x="57" y="633"/>
                  </a:cubicBezTo>
                  <a:cubicBezTo>
                    <a:pt x="35" y="758"/>
                    <a:pt x="0" y="881"/>
                    <a:pt x="14" y="1009"/>
                  </a:cubicBezTo>
                  <a:close/>
                  <a:moveTo>
                    <a:pt x="431" y="585"/>
                  </a:moveTo>
                  <a:cubicBezTo>
                    <a:pt x="435" y="585"/>
                    <a:pt x="439" y="585"/>
                    <a:pt x="442" y="583"/>
                  </a:cubicBezTo>
                  <a:cubicBezTo>
                    <a:pt x="498" y="542"/>
                    <a:pt x="531" y="579"/>
                    <a:pt x="566" y="617"/>
                  </a:cubicBezTo>
                  <a:cubicBezTo>
                    <a:pt x="580" y="633"/>
                    <a:pt x="598" y="647"/>
                    <a:pt x="617" y="656"/>
                  </a:cubicBezTo>
                  <a:cubicBezTo>
                    <a:pt x="666" y="679"/>
                    <a:pt x="659" y="719"/>
                    <a:pt x="629" y="754"/>
                  </a:cubicBezTo>
                  <a:cubicBezTo>
                    <a:pt x="601" y="788"/>
                    <a:pt x="559" y="807"/>
                    <a:pt x="521" y="826"/>
                  </a:cubicBezTo>
                  <a:cubicBezTo>
                    <a:pt x="497" y="838"/>
                    <a:pt x="475" y="843"/>
                    <a:pt x="469" y="873"/>
                  </a:cubicBezTo>
                  <a:cubicBezTo>
                    <a:pt x="469" y="874"/>
                    <a:pt x="461" y="874"/>
                    <a:pt x="456" y="875"/>
                  </a:cubicBezTo>
                  <a:cubicBezTo>
                    <a:pt x="451" y="877"/>
                    <a:pt x="445" y="879"/>
                    <a:pt x="440" y="881"/>
                  </a:cubicBezTo>
                  <a:cubicBezTo>
                    <a:pt x="440" y="881"/>
                    <a:pt x="440" y="881"/>
                    <a:pt x="440" y="881"/>
                  </a:cubicBezTo>
                  <a:cubicBezTo>
                    <a:pt x="440" y="881"/>
                    <a:pt x="440" y="881"/>
                    <a:pt x="440" y="881"/>
                  </a:cubicBezTo>
                  <a:cubicBezTo>
                    <a:pt x="428" y="848"/>
                    <a:pt x="393" y="841"/>
                    <a:pt x="370" y="820"/>
                  </a:cubicBezTo>
                  <a:cubicBezTo>
                    <a:pt x="350" y="802"/>
                    <a:pt x="331" y="783"/>
                    <a:pt x="313" y="762"/>
                  </a:cubicBezTo>
                  <a:cubicBezTo>
                    <a:pt x="280" y="723"/>
                    <a:pt x="241" y="688"/>
                    <a:pt x="205" y="650"/>
                  </a:cubicBezTo>
                  <a:cubicBezTo>
                    <a:pt x="278" y="625"/>
                    <a:pt x="353" y="599"/>
                    <a:pt x="431" y="585"/>
                  </a:cubicBezTo>
                  <a:close/>
                </a:path>
              </a:pathLst>
            </a:custGeom>
            <a:grp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13" name="标题 1"/>
          <p:cNvSpPr>
            <a:spLocks noGrp="1"/>
          </p:cNvSpPr>
          <p:nvPr>
            <p:ph type="ctrTitle" hasCustomPrompt="1"/>
            <p:custDataLst>
              <p:tags r:id="rId4"/>
            </p:custDataLst>
          </p:nvPr>
        </p:nvSpPr>
        <p:spPr>
          <a:xfrm>
            <a:off x="6229690" y="2938545"/>
            <a:ext cx="4890408" cy="980911"/>
          </a:xfrm>
        </p:spPr>
        <p:txBody>
          <a:bodyPr lIns="90000" tIns="46800" rIns="90000" bIns="46800" anchor="ctr">
            <a:normAutofit/>
          </a:bodyPr>
          <a:lstStyle>
            <a:lvl1pPr marL="0" indent="0" algn="ctr">
              <a:lnSpc>
                <a:spcPct val="90000"/>
              </a:lnSpc>
              <a:buFont typeface="Arial" panose="020B0604020202020204" pitchFamily="34" charset="0"/>
              <a:buNone/>
              <a:defRPr sz="6000">
                <a:solidFill>
                  <a:schemeClr val="bg1"/>
                </a:solidFill>
                <a:latin typeface="微软雅黑" panose="020B0503020204020204" pitchFamily="34" charset="-122"/>
                <a:ea typeface="微软雅黑" panose="020B0503020204020204" pitchFamily="34" charset="-122"/>
              </a:defRPr>
            </a:lvl1pPr>
          </a:lstStyle>
          <a:p>
            <a:r>
              <a:rPr lang="zh-CN" altLang="en-US" dirty="0"/>
              <a:t>编辑标题</a:t>
            </a:r>
          </a:p>
        </p:txBody>
      </p:sp>
      <p:sp>
        <p:nvSpPr>
          <p:cNvPr id="2" name="日期占位符 1"/>
          <p:cNvSpPr>
            <a:spLocks noGrp="1"/>
          </p:cNvSpPr>
          <p:nvPr>
            <p:ph type="dt" sz="half" idx="12"/>
            <p:custDataLst>
              <p:tags r:id="rId5"/>
            </p:custDataLst>
          </p:nvPr>
        </p:nvSpPr>
        <p:spPr/>
        <p:txBody>
          <a:bodyPr/>
          <a:lstStyle>
            <a:lvl1pPr>
              <a:defRPr>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pPr/>
              <a:t>2018-11-18</a:t>
            </a:fld>
            <a:endParaRPr lang="zh-CN" altLang="en-US"/>
          </a:p>
        </p:txBody>
      </p:sp>
      <p:sp>
        <p:nvSpPr>
          <p:cNvPr id="3" name="页脚占位符 2"/>
          <p:cNvSpPr>
            <a:spLocks noGrp="1"/>
          </p:cNvSpPr>
          <p:nvPr>
            <p:ph type="ftr" sz="quarter" idx="13"/>
            <p:custDataLst>
              <p:tags r:id="rId6"/>
            </p:custDataLst>
          </p:nvPr>
        </p:nvSpPr>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4"/>
            <p:custDataLst>
              <p:tags r:id="rId7"/>
            </p:custDataLst>
          </p:nvPr>
        </p:nvSpPr>
        <p:spPr/>
        <p:txBody>
          <a:bodyPr/>
          <a:lstStyle>
            <a:lvl1pPr>
              <a:defRPr>
                <a:latin typeface="微软雅黑" panose="020B0503020204020204" pitchFamily="34" charset="-122"/>
                <a:ea typeface="微软雅黑" panose="020B0503020204020204" pitchFamily="34" charset="-122"/>
              </a:defRPr>
            </a:lvl1pPr>
          </a:lstStyle>
          <a:p>
            <a:fld id="{49AE70B2-8BF9-45C0-BB95-33D1B9D3A854}" type="slidenum">
              <a:rPr lang="zh-CN" altLang="en-US" smtClean="0"/>
              <a:pPr/>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2018-11-18</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18" Type="http://schemas.openxmlformats.org/officeDocument/2006/relationships/tags" Target="../tags/tag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tags" Target="../tags/tag7.xml"/><Relationship Id="rId2" Type="http://schemas.openxmlformats.org/officeDocument/2006/relationships/slideLayout" Target="../slideLayouts/slideLayout12.xml"/><Relationship Id="rId16" Type="http://schemas.openxmlformats.org/officeDocument/2006/relationships/tags" Target="../tags/tag6.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ags" Target="../tags/tag5.xml"/><Relationship Id="rId10" Type="http://schemas.openxmlformats.org/officeDocument/2006/relationships/slideLayout" Target="../slideLayouts/slideLayout20.xml"/><Relationship Id="rId19" Type="http://schemas.openxmlformats.org/officeDocument/2006/relationships/tags" Target="../tags/tag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ags" Target="../tags/tag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pPr/>
              <a:t>2018-11-18</a:t>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pPr/>
              <a:t>‹#›</a:t>
            </a:fld>
            <a:endParaRPr lang="zh-CN" altLang="en-US"/>
          </a:p>
        </p:txBody>
      </p:sp>
      <p:sp>
        <p:nvSpPr>
          <p:cNvPr id="2" name="KSO_TEMPLATE" hidden="1"/>
          <p:cNvSpPr/>
          <p:nvPr userDrawn="1">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4"/>
            </p:custDataLst>
          </p:nvPr>
        </p:nvSpPr>
        <p:spPr>
          <a:xfrm>
            <a:off x="876000" y="333375"/>
            <a:ext cx="10440000" cy="1366838"/>
          </a:xfrm>
          <a:prstGeom prst="rect">
            <a:avLst/>
          </a:prstGeom>
        </p:spPr>
        <p:txBody>
          <a:bodyPr vert="horz" lIns="91440" tIns="45720" rIns="91440" bIns="46800" rtlCol="0" anchor="b">
            <a:normAutofit/>
          </a:bodyPr>
          <a:lstStyle/>
          <a:p>
            <a:r>
              <a:rPr lang="zh-CN" altLang="en-US" dirty="0"/>
              <a:t>单击此处编辑母版标题样式</a:t>
            </a:r>
          </a:p>
        </p:txBody>
      </p:sp>
      <p:sp>
        <p:nvSpPr>
          <p:cNvPr id="3" name="文本占位符 2"/>
          <p:cNvSpPr>
            <a:spLocks noGrp="1"/>
          </p:cNvSpPr>
          <p:nvPr>
            <p:ph type="body" idx="1"/>
            <p:custDataLst>
              <p:tags r:id="rId15"/>
            </p:custDataLst>
          </p:nvPr>
        </p:nvSpPr>
        <p:spPr>
          <a:xfrm>
            <a:off x="876000" y="1854000"/>
            <a:ext cx="10440000" cy="43200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6"/>
            </p:custDataLst>
          </p:nvPr>
        </p:nvSpPr>
        <p:spPr>
          <a:xfrm>
            <a:off x="879742" y="6349833"/>
            <a:ext cx="2700000" cy="316800"/>
          </a:xfrm>
          <a:prstGeom prst="rect">
            <a:avLst/>
          </a:prstGeom>
        </p:spPr>
        <p:txBody>
          <a:bodyPr vert="horz" lIns="91440" tIns="45720" rIns="91440" bIns="45720" rtlCol="0" anchor="ctr">
            <a:normAutofit/>
          </a:bodyPr>
          <a:lstStyle>
            <a:lvl1pPr algn="l">
              <a:lnSpc>
                <a:spcPct val="120000"/>
              </a:lnSpc>
              <a:defRPr sz="1200">
                <a:solidFill>
                  <a:schemeClr val="tx1">
                    <a:tint val="75000"/>
                  </a:schemeClr>
                </a:solidFill>
                <a:latin typeface="微软雅黑" panose="020B0503020204020204" pitchFamily="34" charset="-122"/>
                <a:ea typeface="微软雅黑" panose="020B0503020204020204" pitchFamily="34" charset="-122"/>
              </a:defRPr>
            </a:lvl1pPr>
          </a:lstStyle>
          <a:p>
            <a:fld id="{760FBDFE-C587-4B4C-A407-44438C67B59E}" type="datetimeFigureOut">
              <a:rPr lang="zh-CN" altLang="en-US" smtClean="0"/>
              <a:pPr/>
              <a:t>2018-11-18</a:t>
            </a:fld>
            <a:endParaRPr lang="zh-CN" altLang="en-US"/>
          </a:p>
        </p:txBody>
      </p:sp>
      <p:sp>
        <p:nvSpPr>
          <p:cNvPr id="5" name="页脚占位符 4"/>
          <p:cNvSpPr>
            <a:spLocks noGrp="1"/>
          </p:cNvSpPr>
          <p:nvPr>
            <p:ph type="ftr" sz="quarter" idx="3"/>
            <p:custDataLst>
              <p:tags r:id="rId17"/>
            </p:custDataLst>
          </p:nvPr>
        </p:nvSpPr>
        <p:spPr>
          <a:xfrm>
            <a:off x="4116000" y="6349833"/>
            <a:ext cx="3960000" cy="316800"/>
          </a:xfrm>
          <a:prstGeom prst="rect">
            <a:avLst/>
          </a:prstGeom>
        </p:spPr>
        <p:txBody>
          <a:bodyPr vert="horz" lIns="91440" tIns="45720" rIns="91440" bIns="45720" rtlCol="0" anchor="ctr">
            <a:normAutofit/>
          </a:bodyPr>
          <a:lstStyle>
            <a:lvl1pPr algn="ctr">
              <a:lnSpc>
                <a:spcPct val="120000"/>
              </a:lnSpc>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8"/>
            </p:custDataLst>
          </p:nvPr>
        </p:nvSpPr>
        <p:spPr>
          <a:xfrm>
            <a:off x="8610600" y="6349833"/>
            <a:ext cx="2700000" cy="316800"/>
          </a:xfrm>
          <a:prstGeom prst="rect">
            <a:avLst/>
          </a:prstGeom>
        </p:spPr>
        <p:txBody>
          <a:bodyPr vert="horz" lIns="91440" tIns="45720" rIns="91440" bIns="45720" rtlCol="0" anchor="ctr">
            <a:normAutofit/>
          </a:bodyPr>
          <a:lstStyle>
            <a:lvl1pPr algn="r">
              <a:lnSpc>
                <a:spcPct val="120000"/>
              </a:lnSpc>
              <a:defRPr sz="1200">
                <a:solidFill>
                  <a:schemeClr val="tx1">
                    <a:tint val="75000"/>
                  </a:schemeClr>
                </a:solidFill>
                <a:latin typeface="微软雅黑" panose="020B0503020204020204" pitchFamily="34" charset="-122"/>
                <a:ea typeface="微软雅黑" panose="020B0503020204020204" pitchFamily="34" charset="-122"/>
              </a:defRPr>
            </a:lvl1pPr>
          </a:lstStyle>
          <a:p>
            <a:fld id="{49AE70B2-8BF9-45C0-BB95-33D1B9D3A854}" type="slidenum">
              <a:rPr lang="zh-CN" altLang="en-US" smtClean="0"/>
              <a:pPr/>
              <a:t>‹#›</a:t>
            </a:fld>
            <a:endParaRPr lang="zh-CN" altLang="en-US" dirty="0"/>
          </a:p>
        </p:txBody>
      </p:sp>
      <p:sp>
        <p:nvSpPr>
          <p:cNvPr id="7" name="KSO_TEMPLATE" hidden="1"/>
          <p:cNvSpPr/>
          <p:nvPr>
            <p:custDataLst>
              <p:tags r:id="rId19"/>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defTabSz="914400" rtl="0" eaLnBrk="1" latinLnBrk="0" hangingPunct="1">
        <a:lnSpc>
          <a:spcPct val="120000"/>
        </a:lnSpc>
        <a:spcBef>
          <a:spcPct val="0"/>
        </a:spcBef>
        <a:buNone/>
        <a:defRPr sz="40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85.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8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8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88.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8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5.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6.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9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723900" y="2390775"/>
            <a:ext cx="7017385" cy="1119505"/>
          </a:xfrm>
        </p:spPr>
        <p:txBody>
          <a:bodyPr>
            <a:normAutofit/>
          </a:bodyPr>
          <a:lstStyle/>
          <a:p>
            <a:r>
              <a:rPr lang="zh-CN" altLang="en-US" b="1"/>
              <a:t>环氧建筑胶的回顾及展望</a:t>
            </a:r>
          </a:p>
        </p:txBody>
      </p:sp>
      <p:sp>
        <p:nvSpPr>
          <p:cNvPr id="4" name="文本占位符 3"/>
          <p:cNvSpPr>
            <a:spLocks noGrp="1"/>
          </p:cNvSpPr>
          <p:nvPr>
            <p:ph type="body" sz="quarter" idx="13"/>
          </p:nvPr>
        </p:nvSpPr>
        <p:spPr>
          <a:xfrm>
            <a:off x="2211070" y="4239578"/>
            <a:ext cx="5372100" cy="430212"/>
          </a:xfrm>
        </p:spPr>
        <p:txBody>
          <a:bodyPr>
            <a:noAutofit/>
          </a:bodyPr>
          <a:lstStyle/>
          <a:p>
            <a:pPr algn="r"/>
            <a:r>
              <a:rPr lang="zh-CN" altLang="en-US" sz="2400" b="1"/>
              <a:t>原空军第九五零八工厂</a:t>
            </a:r>
          </a:p>
        </p:txBody>
      </p:sp>
      <p:sp>
        <p:nvSpPr>
          <p:cNvPr id="5" name="文本占位符 4"/>
          <p:cNvSpPr>
            <a:spLocks noGrp="1"/>
          </p:cNvSpPr>
          <p:nvPr>
            <p:ph type="body" sz="quarter" idx="14"/>
          </p:nvPr>
        </p:nvSpPr>
        <p:spPr>
          <a:xfrm>
            <a:off x="2211070" y="4841240"/>
            <a:ext cx="5372100" cy="554038"/>
          </a:xfrm>
        </p:spPr>
        <p:txBody>
          <a:bodyPr/>
          <a:lstStyle/>
          <a:p>
            <a:pPr algn="r"/>
            <a:r>
              <a:rPr lang="en-US" altLang="zh-CN" sz="2400" b="1"/>
              <a:t>－－</a:t>
            </a:r>
            <a:r>
              <a:rPr lang="zh-CN" altLang="en-US" sz="2400" b="1"/>
              <a:t>李福志</a:t>
            </a:r>
          </a:p>
        </p:txBody>
      </p:sp>
    </p:spTree>
    <p:custDataLst>
      <p:tags r:id="rId1"/>
    </p:custData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76300" y="479425"/>
            <a:ext cx="10440035" cy="880745"/>
          </a:xfrm>
        </p:spPr>
        <p:txBody>
          <a:bodyPr>
            <a:normAutofit/>
          </a:bodyPr>
          <a:lstStyle/>
          <a:p>
            <a:r>
              <a:rPr lang="zh-CN" altLang="en-US" b="1"/>
              <a:t>概述</a:t>
            </a:r>
          </a:p>
        </p:txBody>
      </p:sp>
      <p:sp>
        <p:nvSpPr>
          <p:cNvPr id="3" name="内容占位符 2"/>
          <p:cNvSpPr>
            <a:spLocks noGrp="1"/>
          </p:cNvSpPr>
          <p:nvPr>
            <p:ph idx="1"/>
          </p:nvPr>
        </p:nvSpPr>
        <p:spPr>
          <a:xfrm>
            <a:off x="876000" y="1510030"/>
            <a:ext cx="10440000" cy="4320000"/>
          </a:xfrm>
        </p:spPr>
        <p:txBody>
          <a:bodyPr/>
          <a:lstStyle/>
          <a:p>
            <a:pPr marL="0" indent="0">
              <a:lnSpc>
                <a:spcPct val="150000"/>
              </a:lnSpc>
              <a:buNone/>
            </a:pPr>
            <a:r>
              <a:rPr lang="zh-CN" altLang="en-US" sz="3200" b="1"/>
              <a:t>一、环氧建筑胶的分类：</a:t>
            </a:r>
          </a:p>
          <a:p>
            <a:pPr marL="0" indent="0">
              <a:lnSpc>
                <a:spcPct val="150000"/>
              </a:lnSpc>
              <a:buNone/>
            </a:pPr>
            <a:r>
              <a:rPr lang="zh-CN" altLang="en-US"/>
              <a:t>         </a:t>
            </a:r>
            <a:r>
              <a:rPr lang="en-US" altLang="zh-CN"/>
              <a:t>1</a:t>
            </a:r>
            <a:r>
              <a:rPr lang="zh-CN" altLang="en-US"/>
              <a:t>、环氧建筑装饰胶</a:t>
            </a:r>
          </a:p>
          <a:p>
            <a:pPr marL="0" indent="0">
              <a:lnSpc>
                <a:spcPct val="150000"/>
              </a:lnSpc>
              <a:buNone/>
            </a:pPr>
            <a:r>
              <a:rPr lang="zh-CN" altLang="en-US"/>
              <a:t>         </a:t>
            </a:r>
            <a:r>
              <a:rPr lang="en-US" altLang="zh-CN"/>
              <a:t>2</a:t>
            </a:r>
            <a:r>
              <a:rPr lang="zh-CN" altLang="en-US"/>
              <a:t>、环氧建筑结构胶（建筑物加固改造使用）</a:t>
            </a:r>
          </a:p>
          <a:p>
            <a:pPr marL="0" indent="0">
              <a:lnSpc>
                <a:spcPct val="150000"/>
              </a:lnSpc>
              <a:buNone/>
            </a:pPr>
            <a:r>
              <a:rPr lang="zh-CN" altLang="en-US"/>
              <a:t>         </a:t>
            </a:r>
            <a:r>
              <a:rPr lang="en-US" altLang="zh-CN"/>
              <a:t>3</a:t>
            </a:r>
            <a:r>
              <a:rPr lang="zh-CN" altLang="en-US"/>
              <a:t>、功能性环氧建筑胶</a:t>
            </a:r>
          </a:p>
          <a:p>
            <a:pPr marL="0" indent="0">
              <a:lnSpc>
                <a:spcPct val="150000"/>
              </a:lnSpc>
              <a:buNone/>
            </a:pPr>
            <a:endParaRPr lang="zh-CN" altLang="en-US">
              <a:latin typeface="Calibri" panose="020F0502020204030204" pitchFamily="34" charset="0"/>
              <a:sym typeface="Wingdings" panose="05000000000000000000" charset="0"/>
            </a:endParaRPr>
          </a:p>
        </p:txBody>
      </p:sp>
    </p:spTree>
    <p:custDataLst>
      <p:tags r:id="rId1"/>
    </p:custDataLst>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76300" y="584200"/>
            <a:ext cx="10440035" cy="894715"/>
          </a:xfrm>
        </p:spPr>
        <p:txBody>
          <a:bodyPr/>
          <a:lstStyle/>
          <a:p>
            <a:r>
              <a:rPr lang="zh-CN" altLang="en-US" b="1">
                <a:sym typeface="+mn-ea"/>
              </a:rPr>
              <a:t>一、环氧建筑胶的分类：</a:t>
            </a:r>
            <a:endParaRPr lang="zh-CN" altLang="en-US" b="1"/>
          </a:p>
        </p:txBody>
      </p:sp>
      <p:sp>
        <p:nvSpPr>
          <p:cNvPr id="3" name="内容占位符 2"/>
          <p:cNvSpPr>
            <a:spLocks noGrp="1"/>
          </p:cNvSpPr>
          <p:nvPr>
            <p:ph idx="1"/>
          </p:nvPr>
        </p:nvSpPr>
        <p:spPr>
          <a:xfrm>
            <a:off x="875365" y="1655445"/>
            <a:ext cx="10440000" cy="4320000"/>
          </a:xfrm>
        </p:spPr>
        <p:txBody>
          <a:bodyPr/>
          <a:lstStyle/>
          <a:p>
            <a:pPr>
              <a:lnSpc>
                <a:spcPct val="150000"/>
              </a:lnSpc>
            </a:pPr>
            <a:r>
              <a:rPr lang="en-US" altLang="zh-CN" sz="2800" b="1"/>
              <a:t>      </a:t>
            </a:r>
            <a:r>
              <a:rPr lang="zh-CN" altLang="en-US" sz="2800" b="1"/>
              <a:t>环氧建筑装饰胶：</a:t>
            </a:r>
          </a:p>
          <a:p>
            <a:pPr marL="0" indent="0">
              <a:lnSpc>
                <a:spcPct val="150000"/>
              </a:lnSpc>
              <a:buNone/>
            </a:pPr>
            <a:r>
              <a:rPr lang="zh-CN" altLang="en-US"/>
              <a:t>             </a:t>
            </a:r>
            <a:r>
              <a:rPr lang="en-US" altLang="zh-CN"/>
              <a:t>1</a:t>
            </a:r>
            <a:r>
              <a:rPr lang="zh-CN" altLang="en-US"/>
              <a:t>、环氧地坪胶：底、中、面</a:t>
            </a:r>
          </a:p>
          <a:p>
            <a:pPr marL="0" indent="0">
              <a:lnSpc>
                <a:spcPct val="150000"/>
              </a:lnSpc>
              <a:buNone/>
            </a:pPr>
            <a:r>
              <a:rPr lang="zh-CN" altLang="en-US"/>
              <a:t>             </a:t>
            </a:r>
            <a:r>
              <a:rPr lang="en-US" altLang="zh-CN"/>
              <a:t>2</a:t>
            </a:r>
            <a:r>
              <a:rPr lang="zh-CN" altLang="en-US"/>
              <a:t>、环氧石材干挂胶</a:t>
            </a:r>
          </a:p>
          <a:p>
            <a:pPr marL="0" indent="0">
              <a:lnSpc>
                <a:spcPct val="150000"/>
              </a:lnSpc>
              <a:buNone/>
            </a:pPr>
            <a:r>
              <a:rPr lang="zh-CN" altLang="en-US"/>
              <a:t>             </a:t>
            </a:r>
            <a:r>
              <a:rPr lang="en-US" altLang="zh-CN"/>
              <a:t>3</a:t>
            </a:r>
            <a:r>
              <a:rPr lang="zh-CN" altLang="en-US"/>
              <a:t>、环氧美缝胶</a:t>
            </a:r>
          </a:p>
          <a:p>
            <a:pPr marL="0" indent="0">
              <a:lnSpc>
                <a:spcPct val="150000"/>
              </a:lnSpc>
              <a:buNone/>
            </a:pPr>
            <a:r>
              <a:rPr lang="zh-CN" altLang="en-US"/>
              <a:t>             </a:t>
            </a:r>
            <a:r>
              <a:rPr lang="en-US" altLang="zh-CN"/>
              <a:t>4</a:t>
            </a:r>
            <a:r>
              <a:rPr lang="zh-CN" altLang="en-US"/>
              <a:t>、环氧石材修补胶、灌缝胶</a:t>
            </a:r>
          </a:p>
        </p:txBody>
      </p:sp>
    </p:spTree>
    <p:custDataLst>
      <p:tags r:id="rId1"/>
    </p:custDataLst>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76300" y="334645"/>
            <a:ext cx="10440035" cy="881380"/>
          </a:xfrm>
        </p:spPr>
        <p:txBody>
          <a:bodyPr>
            <a:normAutofit/>
          </a:bodyPr>
          <a:lstStyle/>
          <a:p>
            <a:r>
              <a:rPr lang="zh-CN" altLang="en-US" b="1">
                <a:sym typeface="+mn-ea"/>
              </a:rPr>
              <a:t>一、环氧建筑胶的分类：</a:t>
            </a:r>
            <a:endParaRPr lang="zh-CN" altLang="en-US"/>
          </a:p>
        </p:txBody>
      </p:sp>
      <p:sp>
        <p:nvSpPr>
          <p:cNvPr id="3" name="内容占位符 2"/>
          <p:cNvSpPr>
            <a:spLocks noGrp="1"/>
          </p:cNvSpPr>
          <p:nvPr>
            <p:ph idx="1"/>
          </p:nvPr>
        </p:nvSpPr>
        <p:spPr>
          <a:xfrm>
            <a:off x="876000" y="1391285"/>
            <a:ext cx="10440000" cy="4320000"/>
          </a:xfrm>
        </p:spPr>
        <p:txBody>
          <a:bodyPr/>
          <a:lstStyle/>
          <a:p>
            <a:pPr>
              <a:lnSpc>
                <a:spcPct val="150000"/>
              </a:lnSpc>
            </a:pPr>
            <a:r>
              <a:rPr lang="en-US" altLang="zh-CN" sz="2800" b="1"/>
              <a:t>    </a:t>
            </a:r>
            <a:r>
              <a:rPr lang="zh-CN" altLang="en-US" sz="2800" b="1"/>
              <a:t>环氧建筑结构胶</a:t>
            </a:r>
          </a:p>
          <a:p>
            <a:pPr marL="0" indent="0">
              <a:lnSpc>
                <a:spcPct val="150000"/>
              </a:lnSpc>
              <a:buNone/>
            </a:pPr>
            <a:r>
              <a:rPr lang="en-US" altLang="zh-CN"/>
              <a:t>           1</a:t>
            </a:r>
            <a:r>
              <a:rPr lang="zh-CN" altLang="en-US"/>
              <a:t>、环氧粘钢胶</a:t>
            </a:r>
          </a:p>
          <a:p>
            <a:pPr marL="0" indent="0">
              <a:lnSpc>
                <a:spcPct val="150000"/>
              </a:lnSpc>
              <a:buNone/>
            </a:pPr>
            <a:r>
              <a:rPr lang="en-US" altLang="zh-CN"/>
              <a:t>           2</a:t>
            </a:r>
            <a:r>
              <a:rPr lang="zh-CN" altLang="en-US"/>
              <a:t>、环氧植筋胶</a:t>
            </a:r>
          </a:p>
          <a:p>
            <a:pPr marL="0" indent="0">
              <a:lnSpc>
                <a:spcPct val="150000"/>
              </a:lnSpc>
              <a:buNone/>
            </a:pPr>
            <a:r>
              <a:rPr lang="en-US" altLang="zh-CN"/>
              <a:t>           3</a:t>
            </a:r>
            <a:r>
              <a:rPr lang="zh-CN" altLang="en-US"/>
              <a:t>、环氧灌注粘钢胶</a:t>
            </a:r>
          </a:p>
          <a:p>
            <a:pPr marL="0" indent="0">
              <a:lnSpc>
                <a:spcPct val="150000"/>
              </a:lnSpc>
              <a:buNone/>
            </a:pPr>
            <a:r>
              <a:rPr lang="en-US" altLang="zh-CN"/>
              <a:t>           4</a:t>
            </a:r>
            <a:r>
              <a:rPr lang="zh-CN" altLang="en-US"/>
              <a:t>、环氧碳纤维胶（底胶、浸渍胶、面胶）</a:t>
            </a:r>
          </a:p>
          <a:p>
            <a:pPr marL="0" indent="0">
              <a:lnSpc>
                <a:spcPct val="150000"/>
              </a:lnSpc>
              <a:buNone/>
            </a:pPr>
            <a:r>
              <a:rPr lang="en-US" altLang="zh-CN"/>
              <a:t>           5</a:t>
            </a:r>
            <a:r>
              <a:rPr lang="zh-CN" altLang="en-US"/>
              <a:t>、环氧灌缝结构胶（低粘度、中黏度、高粘度）</a:t>
            </a:r>
          </a:p>
        </p:txBody>
      </p:sp>
    </p:spTree>
    <p:custDataLst>
      <p:tags r:id="rId1"/>
    </p:custDataLst>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76300" y="334645"/>
            <a:ext cx="10440035" cy="986790"/>
          </a:xfrm>
        </p:spPr>
        <p:txBody>
          <a:bodyPr>
            <a:normAutofit/>
          </a:bodyPr>
          <a:lstStyle/>
          <a:p>
            <a:r>
              <a:rPr lang="zh-CN" altLang="en-US" b="1">
                <a:sym typeface="+mn-ea"/>
              </a:rPr>
              <a:t>一、环氧建筑胶的分类：</a:t>
            </a:r>
            <a:endParaRPr lang="zh-CN" altLang="en-US"/>
          </a:p>
        </p:txBody>
      </p:sp>
      <p:sp>
        <p:nvSpPr>
          <p:cNvPr id="3" name="内容占位符 2"/>
          <p:cNvSpPr>
            <a:spLocks noGrp="1"/>
          </p:cNvSpPr>
          <p:nvPr>
            <p:ph idx="1"/>
          </p:nvPr>
        </p:nvSpPr>
        <p:spPr>
          <a:xfrm>
            <a:off x="876000" y="1496695"/>
            <a:ext cx="10440000" cy="4320000"/>
          </a:xfrm>
        </p:spPr>
        <p:txBody>
          <a:bodyPr>
            <a:normAutofit lnSpcReduction="10000"/>
          </a:bodyPr>
          <a:lstStyle/>
          <a:p>
            <a:r>
              <a:rPr lang="zh-CN" altLang="en-US" sz="2800" b="1"/>
              <a:t>功能性建筑结构胶</a:t>
            </a:r>
          </a:p>
          <a:p>
            <a:r>
              <a:rPr lang="en-US" altLang="zh-CN"/>
              <a:t>1</a:t>
            </a:r>
            <a:r>
              <a:rPr lang="zh-CN" altLang="en-US"/>
              <a:t>、水下环氧结构胶                            </a:t>
            </a:r>
            <a:r>
              <a:rPr lang="en-US" altLang="zh-CN"/>
              <a:t>7</a:t>
            </a:r>
            <a:r>
              <a:rPr lang="zh-CN" altLang="en-US"/>
              <a:t>、高强度环氧道路防滑胶</a:t>
            </a:r>
          </a:p>
          <a:p>
            <a:r>
              <a:rPr lang="en-US" altLang="zh-CN"/>
              <a:t>2</a:t>
            </a:r>
            <a:r>
              <a:rPr lang="zh-CN" altLang="en-US"/>
              <a:t>、常温固化耐高温建筑胶                  </a:t>
            </a:r>
            <a:r>
              <a:rPr lang="en-US" altLang="zh-CN"/>
              <a:t>8</a:t>
            </a:r>
            <a:r>
              <a:rPr lang="zh-CN" altLang="en-US"/>
              <a:t>、混凝土桥墩防腐修补胶</a:t>
            </a:r>
          </a:p>
          <a:p>
            <a:r>
              <a:rPr lang="en-US" altLang="zh-CN"/>
              <a:t>3</a:t>
            </a:r>
            <a:r>
              <a:rPr lang="zh-CN" altLang="en-US"/>
              <a:t>、超低温固化混凝土修补胶               </a:t>
            </a:r>
            <a:r>
              <a:rPr lang="en-US" altLang="zh-CN"/>
              <a:t>9</a:t>
            </a:r>
            <a:r>
              <a:rPr lang="zh-CN" altLang="en-US"/>
              <a:t>、其它具有功能性特征的建筑胶等</a:t>
            </a:r>
          </a:p>
          <a:p>
            <a:r>
              <a:rPr lang="en-US" altLang="zh-CN"/>
              <a:t>4</a:t>
            </a:r>
            <a:r>
              <a:rPr lang="zh-CN" altLang="en-US"/>
              <a:t>、快速固化建筑结构胶</a:t>
            </a:r>
          </a:p>
          <a:p>
            <a:r>
              <a:rPr lang="en-US" altLang="zh-CN"/>
              <a:t>5</a:t>
            </a:r>
            <a:r>
              <a:rPr lang="zh-CN" altLang="en-US"/>
              <a:t>、柔性环氧建筑密封胶</a:t>
            </a:r>
          </a:p>
          <a:p>
            <a:r>
              <a:rPr lang="en-US" altLang="zh-CN"/>
              <a:t>6</a:t>
            </a:r>
            <a:r>
              <a:rPr lang="zh-CN" altLang="en-US"/>
              <a:t>、耐酸碱防腐专用玻璃钢胶料</a:t>
            </a:r>
          </a:p>
        </p:txBody>
      </p:sp>
    </p:spTree>
    <p:custDataLst>
      <p:tags r:id="rId1"/>
    </p:custDataLst>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a:t>二、个人从事环氧建筑胶的回顾</a:t>
            </a:r>
          </a:p>
        </p:txBody>
      </p:sp>
      <p:sp>
        <p:nvSpPr>
          <p:cNvPr id="3" name="内容占位符 2"/>
          <p:cNvSpPr>
            <a:spLocks noGrp="1"/>
          </p:cNvSpPr>
          <p:nvPr>
            <p:ph idx="1"/>
          </p:nvPr>
        </p:nvSpPr>
        <p:spPr/>
        <p:txBody>
          <a:bodyPr>
            <a:normAutofit lnSpcReduction="20000"/>
          </a:bodyPr>
          <a:lstStyle/>
          <a:p>
            <a:pPr marL="0" indent="0">
              <a:lnSpc>
                <a:spcPct val="150000"/>
              </a:lnSpc>
              <a:buNone/>
            </a:pPr>
            <a:r>
              <a:rPr lang="en-US" altLang="zh-CN"/>
              <a:t>       1</a:t>
            </a:r>
            <a:r>
              <a:rPr lang="zh-CN" altLang="en-US"/>
              <a:t>、</a:t>
            </a:r>
            <a:r>
              <a:rPr lang="en-US" altLang="zh-CN"/>
              <a:t>1982</a:t>
            </a:r>
            <a:r>
              <a:rPr lang="zh-CN" altLang="en-US"/>
              <a:t>，年接触日本的玻璃管式植筋胶，用于武钢</a:t>
            </a:r>
          </a:p>
          <a:p>
            <a:pPr marL="0" indent="0">
              <a:lnSpc>
                <a:spcPct val="150000"/>
              </a:lnSpc>
              <a:buNone/>
            </a:pPr>
            <a:r>
              <a:rPr lang="zh-CN" altLang="en-US"/>
              <a:t>           扩建工程地脚螺栓的粘接</a:t>
            </a:r>
          </a:p>
          <a:p>
            <a:pPr marL="0" indent="0">
              <a:lnSpc>
                <a:spcPct val="150000"/>
              </a:lnSpc>
              <a:buNone/>
            </a:pPr>
            <a:r>
              <a:rPr lang="en-US" altLang="zh-CN"/>
              <a:t>       2</a:t>
            </a:r>
            <a:r>
              <a:rPr lang="zh-CN" altLang="en-US"/>
              <a:t>、</a:t>
            </a:r>
            <a:r>
              <a:rPr lang="en-US" altLang="zh-CN"/>
              <a:t>1985</a:t>
            </a:r>
            <a:r>
              <a:rPr lang="zh-CN" altLang="en-US"/>
              <a:t>年，用环氧胶粘补云梦某钢带厂酸洗石槽的</a:t>
            </a:r>
          </a:p>
          <a:p>
            <a:pPr marL="0" indent="0">
              <a:lnSpc>
                <a:spcPct val="150000"/>
              </a:lnSpc>
              <a:buNone/>
            </a:pPr>
            <a:r>
              <a:rPr lang="zh-CN" altLang="en-US"/>
              <a:t>           粘接、堵漏（耐温、防腐、耐磨）</a:t>
            </a:r>
          </a:p>
          <a:p>
            <a:pPr marL="0" indent="0">
              <a:lnSpc>
                <a:spcPct val="150000"/>
              </a:lnSpc>
              <a:buNone/>
            </a:pPr>
            <a:r>
              <a:rPr lang="en-US" altLang="zh-CN"/>
              <a:t>       3</a:t>
            </a:r>
            <a:r>
              <a:rPr lang="zh-CN" altLang="en-US"/>
              <a:t>、</a:t>
            </a:r>
            <a:r>
              <a:rPr lang="en-US" altLang="zh-CN"/>
              <a:t>1987</a:t>
            </a:r>
            <a:r>
              <a:rPr lang="zh-CN" altLang="en-US"/>
              <a:t>年，用环氧防腐胶修补电镀槽的实践</a:t>
            </a:r>
          </a:p>
          <a:p>
            <a:pPr marL="0" indent="0">
              <a:lnSpc>
                <a:spcPct val="150000"/>
              </a:lnSpc>
              <a:buNone/>
            </a:pPr>
            <a:r>
              <a:rPr lang="zh-CN" altLang="en-US"/>
              <a:t>       </a:t>
            </a:r>
            <a:r>
              <a:rPr lang="en-US" altLang="zh-CN"/>
              <a:t>4</a:t>
            </a:r>
            <a:r>
              <a:rPr lang="zh-CN" altLang="en-US"/>
              <a:t>、</a:t>
            </a:r>
            <a:r>
              <a:rPr lang="en-US" altLang="zh-CN"/>
              <a:t>1988</a:t>
            </a:r>
            <a:r>
              <a:rPr lang="zh-CN" altLang="en-US"/>
              <a:t>年，用环氧建筑胶快速修补某机场跑道的破损及</a:t>
            </a:r>
          </a:p>
          <a:p>
            <a:pPr marL="0" indent="0">
              <a:lnSpc>
                <a:spcPct val="150000"/>
              </a:lnSpc>
              <a:buNone/>
            </a:pPr>
            <a:r>
              <a:rPr lang="zh-CN" altLang="en-US"/>
              <a:t>             市政道路的快速修补</a:t>
            </a:r>
          </a:p>
        </p:txBody>
      </p:sp>
    </p:spTree>
    <p:custDataLst>
      <p:tags r:id="rId1"/>
    </p:custDataLst>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a:sym typeface="+mn-ea"/>
              </a:rPr>
              <a:t>二、个人从事环氧建筑胶的回顾</a:t>
            </a:r>
            <a:endParaRPr lang="zh-CN" altLang="en-US"/>
          </a:p>
        </p:txBody>
      </p:sp>
      <p:sp>
        <p:nvSpPr>
          <p:cNvPr id="3" name="内容占位符 2"/>
          <p:cNvSpPr>
            <a:spLocks noGrp="1"/>
          </p:cNvSpPr>
          <p:nvPr>
            <p:ph idx="1"/>
          </p:nvPr>
        </p:nvSpPr>
        <p:spPr>
          <a:xfrm>
            <a:off x="876300" y="1852295"/>
            <a:ext cx="11005820" cy="4319905"/>
          </a:xfrm>
        </p:spPr>
        <p:txBody>
          <a:bodyPr/>
          <a:lstStyle/>
          <a:p>
            <a:pPr marL="0" indent="0">
              <a:lnSpc>
                <a:spcPct val="150000"/>
              </a:lnSpc>
              <a:buNone/>
            </a:pPr>
            <a:r>
              <a:rPr lang="en-US" altLang="zh-CN"/>
              <a:t>5</a:t>
            </a:r>
            <a:r>
              <a:rPr lang="zh-CN" altLang="en-US"/>
              <a:t>、</a:t>
            </a:r>
            <a:r>
              <a:rPr lang="en-US" altLang="zh-CN"/>
              <a:t>1988</a:t>
            </a:r>
            <a:r>
              <a:rPr lang="zh-CN" altLang="en-US"/>
              <a:t>年，用环氧胶对地下工程的水下堵漏</a:t>
            </a:r>
          </a:p>
          <a:p>
            <a:pPr marL="0" indent="0">
              <a:lnSpc>
                <a:spcPct val="150000"/>
              </a:lnSpc>
              <a:buNone/>
            </a:pPr>
            <a:r>
              <a:rPr lang="en-US" altLang="zh-CN"/>
              <a:t>6</a:t>
            </a:r>
            <a:r>
              <a:rPr lang="zh-CN" altLang="en-US"/>
              <a:t>、</a:t>
            </a:r>
            <a:r>
              <a:rPr lang="en-US" altLang="zh-CN"/>
              <a:t>1988</a:t>
            </a:r>
            <a:r>
              <a:rPr lang="zh-CN" altLang="en-US"/>
              <a:t>年，对武汉市汉口长江沿岸道路浸灌的粘接堵漏</a:t>
            </a:r>
          </a:p>
          <a:p>
            <a:pPr marL="0" indent="0">
              <a:lnSpc>
                <a:spcPct val="150000"/>
              </a:lnSpc>
              <a:buNone/>
            </a:pPr>
            <a:r>
              <a:rPr lang="en-US" altLang="zh-CN"/>
              <a:t>7</a:t>
            </a:r>
            <a:r>
              <a:rPr lang="zh-CN" altLang="en-US"/>
              <a:t>、</a:t>
            </a:r>
            <a:r>
              <a:rPr lang="en-US" altLang="zh-CN"/>
              <a:t>1990</a:t>
            </a:r>
            <a:r>
              <a:rPr lang="zh-CN" altLang="en-US"/>
              <a:t>年至</a:t>
            </a:r>
            <a:r>
              <a:rPr lang="en-US" altLang="zh-CN"/>
              <a:t>1995</a:t>
            </a:r>
            <a:r>
              <a:rPr lang="zh-CN" altLang="en-US"/>
              <a:t>年，对某空军基地地下油罐群的粘接、修复</a:t>
            </a:r>
          </a:p>
          <a:p>
            <a:pPr marL="0" indent="0">
              <a:lnSpc>
                <a:spcPct val="150000"/>
              </a:lnSpc>
              <a:buNone/>
            </a:pPr>
            <a:r>
              <a:rPr lang="en-US" altLang="zh-CN"/>
              <a:t>8</a:t>
            </a:r>
            <a:r>
              <a:rPr lang="zh-CN" altLang="en-US"/>
              <a:t>、</a:t>
            </a:r>
            <a:r>
              <a:rPr lang="en-US" altLang="zh-CN"/>
              <a:t>2001</a:t>
            </a:r>
            <a:r>
              <a:rPr lang="zh-CN" altLang="en-US"/>
              <a:t>年，开始为武汉大筑建筑科技公司研发第二代环氧建筑结构胶（五大系列，十余种规格），并通过国家级检验中心的严格检验，超过了部级标准，后又改进行全部达到或超过国家标准，获湖北省科技成果二等奖</a:t>
            </a:r>
          </a:p>
        </p:txBody>
      </p:sp>
    </p:spTree>
    <p:custDataLst>
      <p:tags r:id="rId1"/>
    </p:custDataLst>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a:sym typeface="+mn-ea"/>
              </a:rPr>
              <a:t>二、个人从事环氧建筑胶的回顾</a:t>
            </a:r>
            <a:endParaRPr lang="zh-CN" altLang="en-US"/>
          </a:p>
        </p:txBody>
      </p:sp>
      <p:sp>
        <p:nvSpPr>
          <p:cNvPr id="3" name="内容占位符 2"/>
          <p:cNvSpPr>
            <a:spLocks noGrp="1"/>
          </p:cNvSpPr>
          <p:nvPr>
            <p:ph idx="1"/>
          </p:nvPr>
        </p:nvSpPr>
        <p:spPr>
          <a:xfrm>
            <a:off x="876300" y="1852295"/>
            <a:ext cx="10702925" cy="4319905"/>
          </a:xfrm>
        </p:spPr>
        <p:txBody>
          <a:bodyPr>
            <a:normAutofit lnSpcReduction="20000"/>
          </a:bodyPr>
          <a:lstStyle/>
          <a:p>
            <a:pPr marL="0" indent="0">
              <a:lnSpc>
                <a:spcPct val="150000"/>
              </a:lnSpc>
              <a:buNone/>
            </a:pPr>
            <a:r>
              <a:rPr lang="en-US" altLang="zh-CN"/>
              <a:t>9</a:t>
            </a:r>
            <a:r>
              <a:rPr lang="zh-CN" altLang="en-US"/>
              <a:t>、在之后的十余年中，在全国各地十三个省市推广应用第二代环氧建筑结构胶厂家五十余家，全部达标</a:t>
            </a:r>
          </a:p>
          <a:p>
            <a:pPr marL="0" indent="0">
              <a:lnSpc>
                <a:spcPct val="150000"/>
              </a:lnSpc>
              <a:buNone/>
            </a:pPr>
            <a:r>
              <a:rPr lang="en-US" altLang="zh-CN"/>
              <a:t>10</a:t>
            </a:r>
            <a:r>
              <a:rPr lang="zh-CN" altLang="en-US"/>
              <a:t>、在</a:t>
            </a:r>
            <a:r>
              <a:rPr lang="en-US" altLang="zh-CN"/>
              <a:t>2003</a:t>
            </a:r>
            <a:r>
              <a:rPr lang="zh-CN" altLang="en-US"/>
              <a:t>年，帮助武汉某公司开发建立了全国最大的环氧石材干挂胶，最高产量增大四万余吨</a:t>
            </a:r>
          </a:p>
          <a:p>
            <a:pPr marL="0" indent="0">
              <a:lnSpc>
                <a:spcPct val="150000"/>
              </a:lnSpc>
              <a:buNone/>
            </a:pPr>
            <a:r>
              <a:rPr lang="en-US" altLang="zh-CN"/>
              <a:t>11</a:t>
            </a:r>
            <a:r>
              <a:rPr lang="zh-CN" altLang="en-US"/>
              <a:t>、</a:t>
            </a:r>
            <a:r>
              <a:rPr lang="en-US" altLang="zh-CN"/>
              <a:t>2001</a:t>
            </a:r>
            <a:r>
              <a:rPr lang="zh-CN" altLang="en-US"/>
              <a:t>年，为上海回天胶业公司开发出国内最早的石材干挂胶，全年取代了爱宇达的石材干挂胶</a:t>
            </a:r>
          </a:p>
          <a:p>
            <a:pPr marL="0" indent="0">
              <a:lnSpc>
                <a:spcPct val="150000"/>
              </a:lnSpc>
              <a:buNone/>
            </a:pPr>
            <a:r>
              <a:rPr lang="en-US" altLang="zh-CN"/>
              <a:t>12</a:t>
            </a:r>
            <a:r>
              <a:rPr lang="zh-CN" altLang="en-US"/>
              <a:t>、在</a:t>
            </a:r>
            <a:r>
              <a:rPr lang="en-US" altLang="zh-CN"/>
              <a:t>2015</a:t>
            </a:r>
            <a:r>
              <a:rPr lang="zh-CN" altLang="en-US"/>
              <a:t>年左右，为昆明某公司开发了高铁专用植筋胶，国内首创，打破了国外同类植筋胶的垄断地位</a:t>
            </a:r>
          </a:p>
        </p:txBody>
      </p:sp>
    </p:spTree>
    <p:custDataLst>
      <p:tags r:id="rId1"/>
    </p:custDataLst>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a:sym typeface="+mn-ea"/>
              </a:rPr>
              <a:t>二、个人从事环氧建筑胶的回顾</a:t>
            </a:r>
            <a:endParaRPr lang="zh-CN" altLang="en-US"/>
          </a:p>
        </p:txBody>
      </p:sp>
      <p:sp>
        <p:nvSpPr>
          <p:cNvPr id="3" name="内容占位符 2"/>
          <p:cNvSpPr>
            <a:spLocks noGrp="1"/>
          </p:cNvSpPr>
          <p:nvPr>
            <p:ph idx="1"/>
          </p:nvPr>
        </p:nvSpPr>
        <p:spPr/>
        <p:txBody>
          <a:bodyPr/>
          <a:lstStyle/>
          <a:p>
            <a:pPr marL="0" indent="0">
              <a:lnSpc>
                <a:spcPct val="150000"/>
              </a:lnSpc>
              <a:buNone/>
            </a:pPr>
            <a:r>
              <a:rPr lang="en-US" altLang="zh-CN"/>
              <a:t>13</a:t>
            </a:r>
            <a:r>
              <a:rPr lang="zh-CN" altLang="en-US"/>
              <a:t>、</a:t>
            </a:r>
            <a:r>
              <a:rPr lang="en-US" altLang="zh-CN"/>
              <a:t>2013</a:t>
            </a:r>
            <a:r>
              <a:rPr lang="zh-CN" altLang="en-US"/>
              <a:t>年为湖南长沙把兄弟公司开发道路防滑胶（邵怀高速公路）</a:t>
            </a:r>
          </a:p>
          <a:p>
            <a:pPr marL="0" indent="0">
              <a:lnSpc>
                <a:spcPct val="150000"/>
              </a:lnSpc>
              <a:buNone/>
            </a:pPr>
            <a:r>
              <a:rPr lang="en-US" altLang="zh-CN"/>
              <a:t>14</a:t>
            </a:r>
            <a:r>
              <a:rPr lang="zh-CN" altLang="en-US"/>
              <a:t>、</a:t>
            </a:r>
            <a:r>
              <a:rPr lang="en-US" altLang="zh-CN"/>
              <a:t>2015</a:t>
            </a:r>
            <a:r>
              <a:rPr lang="zh-CN" altLang="en-US"/>
              <a:t>年为西北某桥梁用超低温胶修复</a:t>
            </a:r>
          </a:p>
        </p:txBody>
      </p:sp>
    </p:spTree>
    <p:custDataLst>
      <p:tags r:id="rId1"/>
    </p:custDataLst>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a:sym typeface="+mn-ea"/>
              </a:rPr>
              <a:t>三、展望及预测环氧建筑胶的市场方向</a:t>
            </a:r>
            <a:endParaRPr lang="zh-CN" altLang="en-US"/>
          </a:p>
        </p:txBody>
      </p:sp>
      <p:sp>
        <p:nvSpPr>
          <p:cNvPr id="3" name="内容占位符 2"/>
          <p:cNvSpPr>
            <a:spLocks noGrp="1"/>
          </p:cNvSpPr>
          <p:nvPr>
            <p:ph idx="1"/>
          </p:nvPr>
        </p:nvSpPr>
        <p:spPr/>
        <p:txBody>
          <a:bodyPr>
            <a:normAutofit lnSpcReduction="20000"/>
          </a:bodyPr>
          <a:lstStyle/>
          <a:p>
            <a:pPr marL="0" indent="0">
              <a:lnSpc>
                <a:spcPct val="150000"/>
              </a:lnSpc>
              <a:buNone/>
            </a:pPr>
            <a:r>
              <a:rPr lang="en-US" altLang="zh-CN"/>
              <a:t>1</a:t>
            </a:r>
            <a:r>
              <a:rPr lang="zh-CN" altLang="en-US"/>
              <a:t>、海洋工程：港口、码头、江河湖海、水库大坝、海上油田的水下施工，需要大量的水下环氧结构胶、密封胶等</a:t>
            </a:r>
          </a:p>
          <a:p>
            <a:pPr marL="0" indent="0">
              <a:lnSpc>
                <a:spcPct val="150000"/>
              </a:lnSpc>
              <a:buNone/>
            </a:pPr>
            <a:r>
              <a:rPr lang="en-US" altLang="zh-CN"/>
              <a:t>2</a:t>
            </a:r>
            <a:r>
              <a:rPr lang="zh-CN" altLang="en-US"/>
              <a:t>、桥梁、隧道、地下工程、军事工程、核电领域对环氧建筑的需求日益增加</a:t>
            </a:r>
          </a:p>
          <a:p>
            <a:pPr marL="0" indent="0">
              <a:lnSpc>
                <a:spcPct val="150000"/>
              </a:lnSpc>
              <a:buNone/>
            </a:pPr>
            <a:r>
              <a:rPr lang="en-US" altLang="zh-CN"/>
              <a:t>3</a:t>
            </a:r>
            <a:r>
              <a:rPr lang="zh-CN" altLang="en-US"/>
              <a:t>、城乡建设中的结构粘接、修复、防护对环氧胶的技术要求和市场需求日益增加（国外土木工程用环氧胶在整个环氧树脂应用占有率达到</a:t>
            </a:r>
            <a:r>
              <a:rPr lang="en-US" altLang="zh-CN"/>
              <a:t>45%</a:t>
            </a:r>
            <a:r>
              <a:rPr lang="zh-CN" altLang="en-US"/>
              <a:t>，而我国在这个领域的占有量不到</a:t>
            </a:r>
            <a:r>
              <a:rPr lang="en-US" altLang="zh-CN"/>
              <a:t>10%</a:t>
            </a:r>
            <a:r>
              <a:rPr lang="zh-CN" altLang="en-US"/>
              <a:t>）</a:t>
            </a:r>
          </a:p>
          <a:p>
            <a:pPr marL="0" indent="0">
              <a:lnSpc>
                <a:spcPct val="150000"/>
              </a:lnSpc>
              <a:buNone/>
            </a:pPr>
            <a:r>
              <a:rPr lang="en-US" altLang="zh-CN"/>
              <a:t>4</a:t>
            </a:r>
            <a:r>
              <a:rPr lang="zh-CN" altLang="en-US"/>
              <a:t>、高铁、轻轨用环氧结构胶、密封胶绝大部分被国外公司所垄断，现虽有突破，但仍有相当差距，当然也有相当大的前景</a:t>
            </a:r>
          </a:p>
        </p:txBody>
      </p:sp>
    </p:spTree>
    <p:custDataLst>
      <p:tags r:id="rId1"/>
    </p:custDataLst>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a:sym typeface="+mn-ea"/>
              </a:rPr>
              <a:t>三、展望及预测环氧建筑胶的市场方向</a:t>
            </a:r>
            <a:endParaRPr lang="zh-CN" altLang="en-US"/>
          </a:p>
        </p:txBody>
      </p:sp>
      <p:sp>
        <p:nvSpPr>
          <p:cNvPr id="3" name="内容占位符 2"/>
          <p:cNvSpPr>
            <a:spLocks noGrp="1"/>
          </p:cNvSpPr>
          <p:nvPr>
            <p:ph idx="1"/>
          </p:nvPr>
        </p:nvSpPr>
        <p:spPr/>
        <p:txBody>
          <a:bodyPr/>
          <a:lstStyle/>
          <a:p>
            <a:pPr marL="0" indent="0">
              <a:lnSpc>
                <a:spcPct val="150000"/>
              </a:lnSpc>
              <a:buNone/>
            </a:pPr>
            <a:r>
              <a:rPr lang="en-US" altLang="zh-CN"/>
              <a:t>5</a:t>
            </a:r>
            <a:r>
              <a:rPr lang="zh-CN" altLang="en-US"/>
              <a:t>、功能性环氧建筑胶的市场前景巨大，如高速公路、桥梁修复保护等（盐雾腐蚀）都有相当需求</a:t>
            </a:r>
          </a:p>
          <a:p>
            <a:pPr marL="0" indent="0">
              <a:lnSpc>
                <a:spcPct val="150000"/>
              </a:lnSpc>
              <a:buNone/>
            </a:pPr>
            <a:r>
              <a:rPr lang="en-US" altLang="zh-CN"/>
              <a:t>6</a:t>
            </a:r>
            <a:r>
              <a:rPr lang="zh-CN" altLang="en-US"/>
              <a:t>、装配式房屋结构是我国十三五推广项目，对环氧结构胶、密封剂环氧装饰胶都是发展方向</a:t>
            </a:r>
          </a:p>
        </p:txBody>
      </p:sp>
    </p:spTree>
    <p:custDataLst>
      <p:tags r:id="rId1"/>
    </p:custDataLst>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b="1">
                <a:sym typeface="+mn-ea"/>
              </a:rPr>
              <a:t>四、两个决定</a:t>
            </a:r>
            <a:endParaRPr lang="zh-CN" altLang="en-US"/>
          </a:p>
        </p:txBody>
      </p:sp>
      <p:sp>
        <p:nvSpPr>
          <p:cNvPr id="3" name="内容占位符 2"/>
          <p:cNvSpPr>
            <a:spLocks noGrp="1"/>
          </p:cNvSpPr>
          <p:nvPr>
            <p:ph idx="1"/>
          </p:nvPr>
        </p:nvSpPr>
        <p:spPr/>
        <p:txBody>
          <a:bodyPr/>
          <a:lstStyle/>
          <a:p>
            <a:pPr marL="0" indent="0">
              <a:lnSpc>
                <a:spcPct val="150000"/>
              </a:lnSpc>
              <a:buNone/>
            </a:pPr>
            <a:r>
              <a:rPr lang="en-US" altLang="zh-CN"/>
              <a:t>1</a:t>
            </a:r>
            <a:r>
              <a:rPr lang="zh-CN" altLang="en-US"/>
              <a:t>、自觉退出中国环氧树脂应用技术学会及华中分会理事会，希望保留个人会员资格</a:t>
            </a:r>
          </a:p>
          <a:p>
            <a:pPr marL="0" indent="0">
              <a:lnSpc>
                <a:spcPct val="150000"/>
              </a:lnSpc>
              <a:buNone/>
            </a:pPr>
            <a:r>
              <a:rPr lang="en-US" altLang="zh-CN"/>
              <a:t>2</a:t>
            </a:r>
            <a:r>
              <a:rPr lang="zh-CN" altLang="en-US"/>
              <a:t>、有条件、无偿的为企业传授环氧建筑胶配方、技术、工艺等难题</a:t>
            </a:r>
          </a:p>
          <a:p>
            <a:pPr marL="0" indent="0">
              <a:lnSpc>
                <a:spcPct val="150000"/>
              </a:lnSpc>
              <a:buNone/>
            </a:pPr>
            <a:r>
              <a:rPr lang="zh-CN" altLang="en-US"/>
              <a:t>     条件一：原扶植过的企业优先</a:t>
            </a:r>
          </a:p>
          <a:p>
            <a:pPr marL="0" indent="0">
              <a:lnSpc>
                <a:spcPct val="150000"/>
              </a:lnSpc>
              <a:buNone/>
            </a:pPr>
            <a:r>
              <a:rPr lang="zh-CN" altLang="en-US"/>
              <a:t>     条件二：具有资质的胶黏剂企业</a:t>
            </a:r>
          </a:p>
          <a:p>
            <a:pPr marL="0" indent="0">
              <a:lnSpc>
                <a:spcPct val="150000"/>
              </a:lnSpc>
              <a:buNone/>
            </a:pPr>
            <a:r>
              <a:rPr lang="zh-CN" altLang="en-US"/>
              <a:t>     条件三：扶贫项目优先</a:t>
            </a:r>
          </a:p>
        </p:txBody>
      </p:sp>
    </p:spTree>
    <p:custDataLst>
      <p:tags r:id="rId1"/>
    </p:custData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b="1">
                <a:sym typeface="+mn-ea"/>
              </a:rPr>
              <a:t>五、致谢</a:t>
            </a:r>
            <a:endParaRPr lang="zh-CN" altLang="en-US"/>
          </a:p>
        </p:txBody>
      </p:sp>
      <p:sp>
        <p:nvSpPr>
          <p:cNvPr id="3" name="内容占位符 2"/>
          <p:cNvSpPr>
            <a:spLocks noGrp="1"/>
          </p:cNvSpPr>
          <p:nvPr>
            <p:ph idx="1"/>
          </p:nvPr>
        </p:nvSpPr>
        <p:spPr/>
        <p:txBody>
          <a:bodyPr/>
          <a:lstStyle/>
          <a:p>
            <a:pPr marL="0" indent="0">
              <a:lnSpc>
                <a:spcPct val="150000"/>
              </a:lnSpc>
              <a:buNone/>
            </a:pPr>
            <a:r>
              <a:rPr lang="en-US" altLang="zh-CN"/>
              <a:t>1</a:t>
            </a:r>
            <a:r>
              <a:rPr lang="zh-CN" altLang="en-US"/>
              <a:t>、历年来帮助过我的专家老师、同行，如邱工、李建中教授、管蓉教授等</a:t>
            </a:r>
          </a:p>
          <a:p>
            <a:pPr marL="0" indent="0">
              <a:lnSpc>
                <a:spcPct val="150000"/>
              </a:lnSpc>
              <a:buNone/>
            </a:pPr>
            <a:r>
              <a:rPr lang="en-US" altLang="zh-CN"/>
              <a:t>2</a:t>
            </a:r>
            <a:r>
              <a:rPr lang="zh-CN" altLang="en-US"/>
              <a:t>、使我改变命运的学会（特别是武汉粘接学会、中国环氧树脂应用技术学会、湖北省腐蚀和防护学会、湖北省玻璃钢学会等专业学术团体）</a:t>
            </a:r>
          </a:p>
          <a:p>
            <a:pPr marL="0" indent="0">
              <a:lnSpc>
                <a:spcPct val="150000"/>
              </a:lnSpc>
              <a:buNone/>
            </a:pPr>
            <a:r>
              <a:rPr lang="en-US" altLang="zh-CN"/>
              <a:t>3</a:t>
            </a:r>
            <a:r>
              <a:rPr lang="zh-CN" altLang="en-US"/>
              <a:t>、致历年来支持我搞好环氧学会华中分会的领导，武汉粘接学会的领导及我的许多徒弟们</a:t>
            </a:r>
          </a:p>
        </p:txBody>
      </p:sp>
    </p:spTree>
    <p:custDataLst>
      <p:tags r:id="rId1"/>
    </p:custDataLst>
  </p:cSld>
  <p:clrMapOvr>
    <a:masterClrMapping/>
  </p:clrMapOvr>
  <p:transition>
    <p:dissolve/>
  </p:transition>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6589"/>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UNIT_HIGHLIGHT" val="0"/>
  <p:tag name="KSO_WM_UNIT_COMPATIBLE" val="0"/>
  <p:tag name="KSO_WM_UNIT_DIAGRAM_ISNUMVISUAL" val="0"/>
  <p:tag name="KSO_WM_UNIT_DIAGRAM_ISREFERUNIT" val="0"/>
  <p:tag name="KSO_WM_UNIT_ID" val="_0**"/>
  <p:tag name="KSO_WM_UNIT_LAYERLEVEL" val="1"/>
  <p:tag name="KSO_WM_BEAUTIFY_FLAG" val="#wm#"/>
  <p:tag name="KSO_WM_TEMPLATE_CATEGORY" val="custom"/>
  <p:tag name="KSO_WM_TEMPLATE_INDEX" val="20186589"/>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INDEX" val="20186589"/>
  <p:tag name="KSO_WM_TEMPLATE_CATEGORY" val="custom"/>
  <p:tag name="KSO_WM_TEMPLATE_THUMBS_INDEX" val="1、2、3、4、5、6、7、8、9、10、11、12、13、14、15"/>
  <p:tag name="KSO_WM_TEMPLATE_TOPIC_ID" val="2869567"/>
  <p:tag name="KSO_WM_TEMPLATE_OUTLINE_ID" val="5"/>
  <p:tag name="KSO_WM_TEMPLATE_SCENE_ID" val="1"/>
  <p:tag name="KSO_WM_TEMPLATE_JOB_ID" val="5"/>
  <p:tag name="KSO_WM_TEMPLATE_TOPIC_DEFAULT" val="0"/>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_1*i*1"/>
  <p:tag name="KSO_WM_UNIT_INDEX" val="1"/>
  <p:tag name="KSO_WM_UNIT_HIGHLIGHT" val="0"/>
  <p:tag name="KSO_WM_UNIT_COMPATIBLE" val="0"/>
  <p:tag name="KSO_WM_UNIT_LAYERLEVEL" val="1"/>
  <p:tag name="KSO_WM_UNIT_DIAGRAM_ISNUMVISUAL" val="0"/>
  <p:tag name="KSO_WM_UNIT_DIAGRAM_ISREFERUNIT" val="0"/>
</p:tagLst>
</file>

<file path=ppt/tags/tag2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_1*i*2"/>
  <p:tag name="KSO_WM_UNIT_INDEX" val="2"/>
  <p:tag name="KSO_WM_UNIT_HIGHLIGHT" val="0"/>
  <p:tag name="KSO_WM_UNIT_COMPATIBLE" val="0"/>
  <p:tag name="KSO_WM_UNIT_LAYERLEVEL" val="1"/>
  <p:tag name="KSO_WM_UNIT_DIAGRAM_ISNUMVISUAL" val="0"/>
  <p:tag name="KSO_WM_UNIT_DIAGRAM_ISREFERUNIT" val="0"/>
</p:tagLst>
</file>

<file path=ppt/tags/tag2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D" val="_1*i*3"/>
  <p:tag name="KSO_WM_UNIT_INDEX" val="3"/>
  <p:tag name="KSO_WM_UNIT_HIGHLIGHT" val="0"/>
  <p:tag name="KSO_WM_UNIT_COMPATIBLE" val="0"/>
  <p:tag name="KSO_WM_UNIT_LAYERLEVEL" val="1"/>
  <p:tag name="KSO_WM_UNIT_DIAGRAM_ISNUMVISUAL" val="0"/>
  <p:tag name="KSO_WM_UNIT_DIAGRAM_ISREFERUNIT" val="0"/>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6589"/>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自定义 37">
      <a:dk1>
        <a:srgbClr val="000000"/>
      </a:dk1>
      <a:lt1>
        <a:srgbClr val="FFFFFF"/>
      </a:lt1>
      <a:dk2>
        <a:srgbClr val="BD0700"/>
      </a:dk2>
      <a:lt2>
        <a:srgbClr val="E7E6E6"/>
      </a:lt2>
      <a:accent1>
        <a:srgbClr val="BD0700"/>
      </a:accent1>
      <a:accent2>
        <a:srgbClr val="757070"/>
      </a:accent2>
      <a:accent3>
        <a:srgbClr val="44546A"/>
      </a:accent3>
      <a:accent4>
        <a:srgbClr val="3D60A7"/>
      </a:accent4>
      <a:accent5>
        <a:srgbClr val="93231F"/>
      </a:accent5>
      <a:accent6>
        <a:srgbClr val="E8E8E8"/>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1036</Words>
  <Application>WPS 演示</Application>
  <PresentationFormat>自定义</PresentationFormat>
  <Paragraphs>68</Paragraphs>
  <Slides>13</Slides>
  <Notes>1</Notes>
  <HiddenSlides>0</HiddenSlides>
  <MMClips>0</MMClips>
  <ScaleCrop>false</ScaleCrop>
  <HeadingPairs>
    <vt:vector size="4" baseType="variant">
      <vt:variant>
        <vt:lpstr>主题</vt:lpstr>
      </vt:variant>
      <vt:variant>
        <vt:i4>2</vt:i4>
      </vt:variant>
      <vt:variant>
        <vt:lpstr>幻灯片标题</vt:lpstr>
      </vt:variant>
      <vt:variant>
        <vt:i4>13</vt:i4>
      </vt:variant>
    </vt:vector>
  </HeadingPairs>
  <TitlesOfParts>
    <vt:vector size="15" baseType="lpstr">
      <vt:lpstr>Office 主题</vt:lpstr>
      <vt:lpstr>Office 主题​​</vt:lpstr>
      <vt:lpstr>环氧建筑胶的回顾及展望</vt:lpstr>
      <vt:lpstr>概述</vt:lpstr>
      <vt:lpstr>一、环氧建筑胶的分类：</vt:lpstr>
      <vt:lpstr>一、环氧建筑胶的分类：</vt:lpstr>
      <vt:lpstr>一、环氧建筑胶的分类：</vt:lpstr>
      <vt:lpstr>二、个人从事环氧建筑胶的回顾</vt:lpstr>
      <vt:lpstr>二、个人从事环氧建筑胶的回顾</vt:lpstr>
      <vt:lpstr>二、个人从事环氧建筑胶的回顾</vt:lpstr>
      <vt:lpstr>二、个人从事环氧建筑胶的回顾</vt:lpstr>
      <vt:lpstr>三、展望及预测环氧建筑胶的市场方向</vt:lpstr>
      <vt:lpstr>三、展望及预测环氧建筑胶的市场方向</vt:lpstr>
      <vt:lpstr>四、两个决定</vt:lpstr>
      <vt:lpstr>五、致谢</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12</cp:revision>
  <dcterms:created xsi:type="dcterms:W3CDTF">2018-03-01T02:03:00Z</dcterms:created>
  <dcterms:modified xsi:type="dcterms:W3CDTF">2018-11-17T23:02:52Z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2052-10.1.0.7566</vt:lpwstr>
  </property>
</Properties>
</file>